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65" r:id="rId16"/>
    <p:sldId id="263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06B3AD-4C4A-478E-AE91-11C43124BFC2}" v="626" dt="2025-03-04T08:31:18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34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C9-47F0-909C-86EF468C5F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C9-47F0-909C-86EF468C5F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C9-47F0-909C-86EF468C5F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C9-47F0-909C-86EF468C5FD9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E0-436B-8DF0-87403DFC0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72D63B-24CB-4685-8D24-6B1913809D21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6A20F6A3-95B2-433C-B176-BC584ECD029F}">
      <dgm:prSet phldrT="[Text]" custT="1"/>
      <dgm:spPr/>
      <dgm:t>
        <a:bodyPr/>
        <a:lstStyle/>
        <a:p>
          <a:r>
            <a:rPr lang="en-US" sz="2800" b="1" dirty="0"/>
            <a:t>Service care</a:t>
          </a:r>
          <a:endParaRPr lang="en-IN" sz="2800" b="1" dirty="0"/>
        </a:p>
      </dgm:t>
    </dgm:pt>
    <dgm:pt modelId="{9F6C3C59-614E-4A3E-A89C-382E12BB793E}" type="parTrans" cxnId="{37945EC4-8CAA-4DB3-80B0-7621C58E0AD5}">
      <dgm:prSet/>
      <dgm:spPr/>
      <dgm:t>
        <a:bodyPr/>
        <a:lstStyle/>
        <a:p>
          <a:endParaRPr lang="en-IN"/>
        </a:p>
      </dgm:t>
    </dgm:pt>
    <dgm:pt modelId="{29FE1020-EC03-48C2-B462-30565682D98F}" type="sibTrans" cxnId="{37945EC4-8CAA-4DB3-80B0-7621C58E0AD5}">
      <dgm:prSet/>
      <dgm:spPr/>
      <dgm:t>
        <a:bodyPr/>
        <a:lstStyle/>
        <a:p>
          <a:endParaRPr lang="en-IN"/>
        </a:p>
      </dgm:t>
    </dgm:pt>
    <dgm:pt modelId="{9B5C049E-E444-4F89-B103-B57D3FA212B1}">
      <dgm:prSet phldrT="[Text]" custT="1"/>
      <dgm:spPr/>
      <dgm:t>
        <a:bodyPr/>
        <a:lstStyle/>
        <a:p>
          <a:r>
            <a:rPr lang="en-US" sz="2400" b="1" dirty="0"/>
            <a:t>Poor quality care, lack of trained staffs, shortage of medical supplies, poor accountability of health systems</a:t>
          </a:r>
          <a:endParaRPr lang="en-IN" sz="2400" b="1" dirty="0"/>
        </a:p>
      </dgm:t>
    </dgm:pt>
    <dgm:pt modelId="{D273A1EF-F610-4F64-B0CB-22AD6431C226}" type="parTrans" cxnId="{4E53C044-6156-45F8-A6A9-22FEDA00D5CC}">
      <dgm:prSet/>
      <dgm:spPr/>
      <dgm:t>
        <a:bodyPr/>
        <a:lstStyle/>
        <a:p>
          <a:endParaRPr lang="en-IN"/>
        </a:p>
      </dgm:t>
    </dgm:pt>
    <dgm:pt modelId="{E7876B90-8C5E-4C91-B203-61741728A516}" type="sibTrans" cxnId="{4E53C044-6156-45F8-A6A9-22FEDA00D5CC}">
      <dgm:prSet/>
      <dgm:spPr/>
      <dgm:t>
        <a:bodyPr/>
        <a:lstStyle/>
        <a:p>
          <a:endParaRPr lang="en-IN"/>
        </a:p>
      </dgm:t>
    </dgm:pt>
    <dgm:pt modelId="{813683C6-546C-4A34-90DC-5B304740D327}">
      <dgm:prSet phldrT="[Text]" phldr="1"/>
      <dgm:spPr/>
      <dgm:t>
        <a:bodyPr/>
        <a:lstStyle/>
        <a:p>
          <a:endParaRPr lang="en-IN" sz="1600" dirty="0"/>
        </a:p>
      </dgm:t>
    </dgm:pt>
    <dgm:pt modelId="{2D129700-E7DC-49E3-8687-F8D2BA11854A}" type="parTrans" cxnId="{15CDB903-0ECA-455F-AF06-5CB350844D6A}">
      <dgm:prSet/>
      <dgm:spPr/>
      <dgm:t>
        <a:bodyPr/>
        <a:lstStyle/>
        <a:p>
          <a:endParaRPr lang="en-IN"/>
        </a:p>
      </dgm:t>
    </dgm:pt>
    <dgm:pt modelId="{C0F62ECD-5E5B-49CF-9D8F-C0C0A35C339D}" type="sibTrans" cxnId="{15CDB903-0ECA-455F-AF06-5CB350844D6A}">
      <dgm:prSet/>
      <dgm:spPr/>
      <dgm:t>
        <a:bodyPr/>
        <a:lstStyle/>
        <a:p>
          <a:endParaRPr lang="en-IN"/>
        </a:p>
      </dgm:t>
    </dgm:pt>
    <dgm:pt modelId="{B9B37A3B-2836-4935-B2B0-A64DD43E45BF}">
      <dgm:prSet phldrT="[Text]" custT="1"/>
      <dgm:spPr/>
      <dgm:t>
        <a:bodyPr/>
        <a:lstStyle/>
        <a:p>
          <a:r>
            <a:rPr lang="en-US" sz="2800" b="1" dirty="0"/>
            <a:t>Social</a:t>
          </a:r>
          <a:r>
            <a:rPr lang="en-US" sz="2100" dirty="0"/>
            <a:t> </a:t>
          </a:r>
          <a:endParaRPr lang="en-IN" sz="2100" dirty="0"/>
        </a:p>
      </dgm:t>
    </dgm:pt>
    <dgm:pt modelId="{034598A1-D5EB-425C-BEA5-5425224B8303}" type="parTrans" cxnId="{C7A2A730-40F2-4F83-B05C-33FE6AF7610D}">
      <dgm:prSet/>
      <dgm:spPr/>
      <dgm:t>
        <a:bodyPr/>
        <a:lstStyle/>
        <a:p>
          <a:endParaRPr lang="en-IN"/>
        </a:p>
      </dgm:t>
    </dgm:pt>
    <dgm:pt modelId="{FD546B60-CE2F-4B53-B626-1BD689762B4D}" type="sibTrans" cxnId="{C7A2A730-40F2-4F83-B05C-33FE6AF7610D}">
      <dgm:prSet/>
      <dgm:spPr/>
      <dgm:t>
        <a:bodyPr/>
        <a:lstStyle/>
        <a:p>
          <a:endParaRPr lang="en-IN"/>
        </a:p>
      </dgm:t>
    </dgm:pt>
    <dgm:pt modelId="{8627CE06-D204-4761-BA5F-F743CC84655D}">
      <dgm:prSet phldrT="[Text]" custT="1"/>
      <dgm:spPr/>
      <dgm:t>
        <a:bodyPr/>
        <a:lstStyle/>
        <a:p>
          <a:r>
            <a:rPr lang="en-US" sz="2400" b="1" dirty="0"/>
            <a:t>Social determinants like inequality in access to education, income, race and ethnicity</a:t>
          </a:r>
          <a:endParaRPr lang="en-IN" sz="2400" b="1" dirty="0"/>
        </a:p>
      </dgm:t>
    </dgm:pt>
    <dgm:pt modelId="{AC9ECD7A-C9FA-4D5C-A159-614E031C8D6C}" type="parTrans" cxnId="{CF6DE463-A088-42DE-A5E3-16D60C9BFA37}">
      <dgm:prSet/>
      <dgm:spPr/>
      <dgm:t>
        <a:bodyPr/>
        <a:lstStyle/>
        <a:p>
          <a:endParaRPr lang="en-IN"/>
        </a:p>
      </dgm:t>
    </dgm:pt>
    <dgm:pt modelId="{87201502-1E59-430F-AD72-F9DA9DA7CD59}" type="sibTrans" cxnId="{CF6DE463-A088-42DE-A5E3-16D60C9BFA37}">
      <dgm:prSet/>
      <dgm:spPr/>
      <dgm:t>
        <a:bodyPr/>
        <a:lstStyle/>
        <a:p>
          <a:endParaRPr lang="en-IN"/>
        </a:p>
      </dgm:t>
    </dgm:pt>
    <dgm:pt modelId="{2068E967-101B-42A2-8ABC-9DCF89B10505}">
      <dgm:prSet phldrT="[Text]" custT="1"/>
      <dgm:spPr/>
      <dgm:t>
        <a:bodyPr/>
        <a:lstStyle/>
        <a:p>
          <a:r>
            <a:rPr lang="en-US" sz="2400" b="1" dirty="0"/>
            <a:t>Harmful gender norms with low prioritization of women’s health</a:t>
          </a:r>
          <a:endParaRPr lang="en-IN" sz="2400" b="1" dirty="0"/>
        </a:p>
      </dgm:t>
    </dgm:pt>
    <dgm:pt modelId="{E9E889DA-BD58-4E9B-B381-67DF786DA927}" type="parTrans" cxnId="{1FEED247-95FD-4E3F-BDDE-E30AA547A28C}">
      <dgm:prSet/>
      <dgm:spPr/>
      <dgm:t>
        <a:bodyPr/>
        <a:lstStyle/>
        <a:p>
          <a:endParaRPr lang="en-IN"/>
        </a:p>
      </dgm:t>
    </dgm:pt>
    <dgm:pt modelId="{93086FD8-8E11-472A-985A-87245E21933A}" type="sibTrans" cxnId="{1FEED247-95FD-4E3F-BDDE-E30AA547A28C}">
      <dgm:prSet/>
      <dgm:spPr/>
      <dgm:t>
        <a:bodyPr/>
        <a:lstStyle/>
        <a:p>
          <a:endParaRPr lang="en-IN"/>
        </a:p>
      </dgm:t>
    </dgm:pt>
    <dgm:pt modelId="{210E3ADC-CAFA-4884-8AAB-CED96F465C36}">
      <dgm:prSet phldrT="[Text]"/>
      <dgm:spPr/>
      <dgm:t>
        <a:bodyPr/>
        <a:lstStyle/>
        <a:p>
          <a:r>
            <a:rPr lang="en-US" b="1" dirty="0"/>
            <a:t>Other</a:t>
          </a:r>
          <a:endParaRPr lang="en-IN" b="1" dirty="0"/>
        </a:p>
      </dgm:t>
    </dgm:pt>
    <dgm:pt modelId="{4212B654-3E87-4E2C-AD6E-C4D81057C2A3}" type="parTrans" cxnId="{AAAFB318-B7D4-44AA-8075-7EB8F1BE2A8C}">
      <dgm:prSet/>
      <dgm:spPr/>
      <dgm:t>
        <a:bodyPr/>
        <a:lstStyle/>
        <a:p>
          <a:endParaRPr lang="en-IN"/>
        </a:p>
      </dgm:t>
    </dgm:pt>
    <dgm:pt modelId="{03F1611F-DCC9-472A-B4A2-960AE9C81FD6}" type="sibTrans" cxnId="{AAAFB318-B7D4-44AA-8075-7EB8F1BE2A8C}">
      <dgm:prSet/>
      <dgm:spPr/>
      <dgm:t>
        <a:bodyPr/>
        <a:lstStyle/>
        <a:p>
          <a:endParaRPr lang="en-IN"/>
        </a:p>
      </dgm:t>
    </dgm:pt>
    <dgm:pt modelId="{BFD2E2EA-AF8B-42FF-8801-ABC723B475FB}">
      <dgm:prSet phldrT="[Text]" custT="1"/>
      <dgm:spPr/>
      <dgm:t>
        <a:bodyPr/>
        <a:lstStyle/>
        <a:p>
          <a:r>
            <a:rPr lang="en-US" sz="2400" b="1" dirty="0"/>
            <a:t>External factors like instability or humanitarian crises </a:t>
          </a:r>
          <a:endParaRPr lang="en-IN" sz="2400" b="1" dirty="0"/>
        </a:p>
      </dgm:t>
    </dgm:pt>
    <dgm:pt modelId="{79882F22-7C96-4052-9322-D5832AFECD53}" type="parTrans" cxnId="{7F7A8DC2-AAD6-4CFE-8A10-94C99082DB81}">
      <dgm:prSet/>
      <dgm:spPr/>
      <dgm:t>
        <a:bodyPr/>
        <a:lstStyle/>
        <a:p>
          <a:endParaRPr lang="en-IN"/>
        </a:p>
      </dgm:t>
    </dgm:pt>
    <dgm:pt modelId="{E8C3A89D-E724-43BC-8A76-726E0476F897}" type="sibTrans" cxnId="{7F7A8DC2-AAD6-4CFE-8A10-94C99082DB81}">
      <dgm:prSet/>
      <dgm:spPr/>
      <dgm:t>
        <a:bodyPr/>
        <a:lstStyle/>
        <a:p>
          <a:endParaRPr lang="en-IN"/>
        </a:p>
      </dgm:t>
    </dgm:pt>
    <dgm:pt modelId="{056AA727-DA71-4EC3-922D-65882F0C750C}">
      <dgm:prSet phldrT="[Text]" phldr="1"/>
      <dgm:spPr/>
      <dgm:t>
        <a:bodyPr/>
        <a:lstStyle/>
        <a:p>
          <a:endParaRPr lang="en-IN" sz="1500" dirty="0"/>
        </a:p>
      </dgm:t>
    </dgm:pt>
    <dgm:pt modelId="{F6013CB9-1567-40E2-8AA9-F0152815DB2A}" type="parTrans" cxnId="{44B2D8FE-82A7-4B0C-B969-5E8C2BAFEECB}">
      <dgm:prSet/>
      <dgm:spPr/>
      <dgm:t>
        <a:bodyPr/>
        <a:lstStyle/>
        <a:p>
          <a:endParaRPr lang="en-IN"/>
        </a:p>
      </dgm:t>
    </dgm:pt>
    <dgm:pt modelId="{BDE4C8A2-93CA-49CE-A044-C427C363316F}" type="sibTrans" cxnId="{44B2D8FE-82A7-4B0C-B969-5E8C2BAFEECB}">
      <dgm:prSet/>
      <dgm:spPr/>
      <dgm:t>
        <a:bodyPr/>
        <a:lstStyle/>
        <a:p>
          <a:endParaRPr lang="en-IN"/>
        </a:p>
      </dgm:t>
    </dgm:pt>
    <dgm:pt modelId="{85BE5496-363D-4DD1-985C-F0C1FB627AF5}" type="pres">
      <dgm:prSet presAssocID="{0972D63B-24CB-4685-8D24-6B1913809D21}" presName="Name0" presStyleCnt="0">
        <dgm:presLayoutVars>
          <dgm:dir/>
          <dgm:animLvl val="lvl"/>
          <dgm:resizeHandles val="exact"/>
        </dgm:presLayoutVars>
      </dgm:prSet>
      <dgm:spPr/>
    </dgm:pt>
    <dgm:pt modelId="{6C0ABDEC-0512-40DC-A896-8C8C1CBA6142}" type="pres">
      <dgm:prSet presAssocID="{6A20F6A3-95B2-433C-B176-BC584ECD029F}" presName="linNode" presStyleCnt="0"/>
      <dgm:spPr/>
    </dgm:pt>
    <dgm:pt modelId="{037C19BD-1308-449E-9CAE-19AECDF358AB}" type="pres">
      <dgm:prSet presAssocID="{6A20F6A3-95B2-433C-B176-BC584ECD029F}" presName="parentText" presStyleLbl="alignNode1" presStyleIdx="0" presStyleCnt="3" custScaleY="163086" custLinFactNeighborY="9378">
        <dgm:presLayoutVars>
          <dgm:chMax val="1"/>
          <dgm:bulletEnabled/>
        </dgm:presLayoutVars>
      </dgm:prSet>
      <dgm:spPr/>
    </dgm:pt>
    <dgm:pt modelId="{A01681D6-8F75-4F4F-BB9C-282C9FCE70E6}" type="pres">
      <dgm:prSet presAssocID="{6A20F6A3-95B2-433C-B176-BC584ECD029F}" presName="descendantText" presStyleLbl="alignAccFollowNode1" presStyleIdx="0" presStyleCnt="3" custScaleY="149355">
        <dgm:presLayoutVars>
          <dgm:bulletEnabled/>
        </dgm:presLayoutVars>
      </dgm:prSet>
      <dgm:spPr/>
    </dgm:pt>
    <dgm:pt modelId="{3E43366F-FAF8-44F6-822E-60CE808592D9}" type="pres">
      <dgm:prSet presAssocID="{29FE1020-EC03-48C2-B462-30565682D98F}" presName="sp" presStyleCnt="0"/>
      <dgm:spPr/>
    </dgm:pt>
    <dgm:pt modelId="{BF449319-5CEE-45A8-860A-2513D0D555E9}" type="pres">
      <dgm:prSet presAssocID="{B9B37A3B-2836-4935-B2B0-A64DD43E45BF}" presName="linNode" presStyleCnt="0"/>
      <dgm:spPr/>
    </dgm:pt>
    <dgm:pt modelId="{0D488DF0-8C29-4CB3-8270-3971442A792B}" type="pres">
      <dgm:prSet presAssocID="{B9B37A3B-2836-4935-B2B0-A64DD43E45BF}" presName="parentText" presStyleLbl="alignNode1" presStyleIdx="1" presStyleCnt="3" custScaleY="218377" custLinFactNeighborY="2959">
        <dgm:presLayoutVars>
          <dgm:chMax val="1"/>
          <dgm:bulletEnabled/>
        </dgm:presLayoutVars>
      </dgm:prSet>
      <dgm:spPr/>
    </dgm:pt>
    <dgm:pt modelId="{7EFF2956-85EE-4EC2-A8C5-40D4CDA6A54D}" type="pres">
      <dgm:prSet presAssocID="{B9B37A3B-2836-4935-B2B0-A64DD43E45BF}" presName="descendantText" presStyleLbl="alignAccFollowNode1" presStyleIdx="1" presStyleCnt="3" custScaleY="225015">
        <dgm:presLayoutVars>
          <dgm:bulletEnabled/>
        </dgm:presLayoutVars>
      </dgm:prSet>
      <dgm:spPr/>
    </dgm:pt>
    <dgm:pt modelId="{A2871DD5-7B08-4919-85ED-7F6DD9485F9E}" type="pres">
      <dgm:prSet presAssocID="{FD546B60-CE2F-4B53-B626-1BD689762B4D}" presName="sp" presStyleCnt="0"/>
      <dgm:spPr/>
    </dgm:pt>
    <dgm:pt modelId="{29A31B69-D27E-4EC5-A721-83274BE90BF5}" type="pres">
      <dgm:prSet presAssocID="{210E3ADC-CAFA-4884-8AAB-CED96F465C36}" presName="linNode" presStyleCnt="0"/>
      <dgm:spPr/>
    </dgm:pt>
    <dgm:pt modelId="{0357811D-7DDA-4BFC-B343-20E80594D37E}" type="pres">
      <dgm:prSet presAssocID="{210E3ADC-CAFA-4884-8AAB-CED96F465C36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1344ECCB-BB16-4AD9-A19F-52A288B02958}" type="pres">
      <dgm:prSet presAssocID="{210E3ADC-CAFA-4884-8AAB-CED96F465C36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15CDB903-0ECA-455F-AF06-5CB350844D6A}" srcId="{6A20F6A3-95B2-433C-B176-BC584ECD029F}" destId="{813683C6-546C-4A34-90DC-5B304740D327}" srcOrd="1" destOrd="0" parTransId="{2D129700-E7DC-49E3-8687-F8D2BA11854A}" sibTransId="{C0F62ECD-5E5B-49CF-9D8F-C0C0A35C339D}"/>
    <dgm:cxn modelId="{C18FB20D-C14B-4C29-8887-51E2252467C9}" type="presOf" srcId="{2068E967-101B-42A2-8ABC-9DCF89B10505}" destId="{7EFF2956-85EE-4EC2-A8C5-40D4CDA6A54D}" srcOrd="0" destOrd="1" presId="urn:microsoft.com/office/officeart/2016/7/layout/VerticalSolidActionList"/>
    <dgm:cxn modelId="{AAAFB318-B7D4-44AA-8075-7EB8F1BE2A8C}" srcId="{0972D63B-24CB-4685-8D24-6B1913809D21}" destId="{210E3ADC-CAFA-4884-8AAB-CED96F465C36}" srcOrd="2" destOrd="0" parTransId="{4212B654-3E87-4E2C-AD6E-C4D81057C2A3}" sibTransId="{03F1611F-DCC9-472A-B4A2-960AE9C81FD6}"/>
    <dgm:cxn modelId="{5D6E0022-7100-432D-922B-88B686FB8979}" type="presOf" srcId="{9B5C049E-E444-4F89-B103-B57D3FA212B1}" destId="{A01681D6-8F75-4F4F-BB9C-282C9FCE70E6}" srcOrd="0" destOrd="0" presId="urn:microsoft.com/office/officeart/2016/7/layout/VerticalSolidActionList"/>
    <dgm:cxn modelId="{C7A2A730-40F2-4F83-B05C-33FE6AF7610D}" srcId="{0972D63B-24CB-4685-8D24-6B1913809D21}" destId="{B9B37A3B-2836-4935-B2B0-A64DD43E45BF}" srcOrd="1" destOrd="0" parTransId="{034598A1-D5EB-425C-BEA5-5425224B8303}" sibTransId="{FD546B60-CE2F-4B53-B626-1BD689762B4D}"/>
    <dgm:cxn modelId="{3F3A0061-324A-4B6C-A01B-F386483F81D3}" type="presOf" srcId="{B9B37A3B-2836-4935-B2B0-A64DD43E45BF}" destId="{0D488DF0-8C29-4CB3-8270-3971442A792B}" srcOrd="0" destOrd="0" presId="urn:microsoft.com/office/officeart/2016/7/layout/VerticalSolidActionList"/>
    <dgm:cxn modelId="{CF6DE463-A088-42DE-A5E3-16D60C9BFA37}" srcId="{B9B37A3B-2836-4935-B2B0-A64DD43E45BF}" destId="{8627CE06-D204-4761-BA5F-F743CC84655D}" srcOrd="0" destOrd="0" parTransId="{AC9ECD7A-C9FA-4D5C-A159-614E031C8D6C}" sibTransId="{87201502-1E59-430F-AD72-F9DA9DA7CD59}"/>
    <dgm:cxn modelId="{4E53C044-6156-45F8-A6A9-22FEDA00D5CC}" srcId="{6A20F6A3-95B2-433C-B176-BC584ECD029F}" destId="{9B5C049E-E444-4F89-B103-B57D3FA212B1}" srcOrd="0" destOrd="0" parTransId="{D273A1EF-F610-4F64-B0CB-22AD6431C226}" sibTransId="{E7876B90-8C5E-4C91-B203-61741728A516}"/>
    <dgm:cxn modelId="{24D52E67-B525-4207-B1E9-5A14AD308B29}" type="presOf" srcId="{6A20F6A3-95B2-433C-B176-BC584ECD029F}" destId="{037C19BD-1308-449E-9CAE-19AECDF358AB}" srcOrd="0" destOrd="0" presId="urn:microsoft.com/office/officeart/2016/7/layout/VerticalSolidActionList"/>
    <dgm:cxn modelId="{1FEED247-95FD-4E3F-BDDE-E30AA547A28C}" srcId="{B9B37A3B-2836-4935-B2B0-A64DD43E45BF}" destId="{2068E967-101B-42A2-8ABC-9DCF89B10505}" srcOrd="1" destOrd="0" parTransId="{E9E889DA-BD58-4E9B-B381-67DF786DA927}" sibTransId="{93086FD8-8E11-472A-985A-87245E21933A}"/>
    <dgm:cxn modelId="{3075E558-EB50-4028-B301-294CAED002BC}" type="presOf" srcId="{056AA727-DA71-4EC3-922D-65882F0C750C}" destId="{1344ECCB-BB16-4AD9-A19F-52A288B02958}" srcOrd="0" destOrd="1" presId="urn:microsoft.com/office/officeart/2016/7/layout/VerticalSolidActionList"/>
    <dgm:cxn modelId="{E9138159-1FC3-44B5-9F7C-5EDA0AFCB344}" type="presOf" srcId="{0972D63B-24CB-4685-8D24-6B1913809D21}" destId="{85BE5496-363D-4DD1-985C-F0C1FB627AF5}" srcOrd="0" destOrd="0" presId="urn:microsoft.com/office/officeart/2016/7/layout/VerticalSolidActionList"/>
    <dgm:cxn modelId="{B38EB28D-5B60-426A-8CE8-680104190ED4}" type="presOf" srcId="{210E3ADC-CAFA-4884-8AAB-CED96F465C36}" destId="{0357811D-7DDA-4BFC-B343-20E80594D37E}" srcOrd="0" destOrd="0" presId="urn:microsoft.com/office/officeart/2016/7/layout/VerticalSolidActionList"/>
    <dgm:cxn modelId="{8759F995-8AFC-4F50-BE89-98DC6ED88C4D}" type="presOf" srcId="{BFD2E2EA-AF8B-42FF-8801-ABC723B475FB}" destId="{1344ECCB-BB16-4AD9-A19F-52A288B02958}" srcOrd="0" destOrd="0" presId="urn:microsoft.com/office/officeart/2016/7/layout/VerticalSolidActionList"/>
    <dgm:cxn modelId="{D1CB25B5-AD99-4EA2-B56E-5297E6D36766}" type="presOf" srcId="{8627CE06-D204-4761-BA5F-F743CC84655D}" destId="{7EFF2956-85EE-4EC2-A8C5-40D4CDA6A54D}" srcOrd="0" destOrd="0" presId="urn:microsoft.com/office/officeart/2016/7/layout/VerticalSolidActionList"/>
    <dgm:cxn modelId="{7F7A8DC2-AAD6-4CFE-8A10-94C99082DB81}" srcId="{210E3ADC-CAFA-4884-8AAB-CED96F465C36}" destId="{BFD2E2EA-AF8B-42FF-8801-ABC723B475FB}" srcOrd="0" destOrd="0" parTransId="{79882F22-7C96-4052-9322-D5832AFECD53}" sibTransId="{E8C3A89D-E724-43BC-8A76-726E0476F897}"/>
    <dgm:cxn modelId="{37945EC4-8CAA-4DB3-80B0-7621C58E0AD5}" srcId="{0972D63B-24CB-4685-8D24-6B1913809D21}" destId="{6A20F6A3-95B2-433C-B176-BC584ECD029F}" srcOrd="0" destOrd="0" parTransId="{9F6C3C59-614E-4A3E-A89C-382E12BB793E}" sibTransId="{29FE1020-EC03-48C2-B462-30565682D98F}"/>
    <dgm:cxn modelId="{4468BEEE-23EE-4A31-8B00-C09F05704061}" type="presOf" srcId="{813683C6-546C-4A34-90DC-5B304740D327}" destId="{A01681D6-8F75-4F4F-BB9C-282C9FCE70E6}" srcOrd="0" destOrd="1" presId="urn:microsoft.com/office/officeart/2016/7/layout/VerticalSolidActionList"/>
    <dgm:cxn modelId="{44B2D8FE-82A7-4B0C-B969-5E8C2BAFEECB}" srcId="{210E3ADC-CAFA-4884-8AAB-CED96F465C36}" destId="{056AA727-DA71-4EC3-922D-65882F0C750C}" srcOrd="1" destOrd="0" parTransId="{F6013CB9-1567-40E2-8AA9-F0152815DB2A}" sibTransId="{BDE4C8A2-93CA-49CE-A044-C427C363316F}"/>
    <dgm:cxn modelId="{FBEFFBED-B27B-4F6D-A552-F8C729BD4578}" type="presParOf" srcId="{85BE5496-363D-4DD1-985C-F0C1FB627AF5}" destId="{6C0ABDEC-0512-40DC-A896-8C8C1CBA6142}" srcOrd="0" destOrd="0" presId="urn:microsoft.com/office/officeart/2016/7/layout/VerticalSolidActionList"/>
    <dgm:cxn modelId="{7F84EC4D-122E-445A-84E7-DDAFD1B7F82C}" type="presParOf" srcId="{6C0ABDEC-0512-40DC-A896-8C8C1CBA6142}" destId="{037C19BD-1308-449E-9CAE-19AECDF358AB}" srcOrd="0" destOrd="0" presId="urn:microsoft.com/office/officeart/2016/7/layout/VerticalSolidActionList"/>
    <dgm:cxn modelId="{768E0ACB-85B7-4DAF-AD9D-2213FD5AC560}" type="presParOf" srcId="{6C0ABDEC-0512-40DC-A896-8C8C1CBA6142}" destId="{A01681D6-8F75-4F4F-BB9C-282C9FCE70E6}" srcOrd="1" destOrd="0" presId="urn:microsoft.com/office/officeart/2016/7/layout/VerticalSolidActionList"/>
    <dgm:cxn modelId="{4B438439-8CCE-4F4B-805F-5958B29F8BE8}" type="presParOf" srcId="{85BE5496-363D-4DD1-985C-F0C1FB627AF5}" destId="{3E43366F-FAF8-44F6-822E-60CE808592D9}" srcOrd="1" destOrd="0" presId="urn:microsoft.com/office/officeart/2016/7/layout/VerticalSolidActionList"/>
    <dgm:cxn modelId="{CA0E8721-4A3D-4994-999A-CD7066F7517B}" type="presParOf" srcId="{85BE5496-363D-4DD1-985C-F0C1FB627AF5}" destId="{BF449319-5CEE-45A8-860A-2513D0D555E9}" srcOrd="2" destOrd="0" presId="urn:microsoft.com/office/officeart/2016/7/layout/VerticalSolidActionList"/>
    <dgm:cxn modelId="{D0D74FC5-C970-4792-A229-FDC2760C474A}" type="presParOf" srcId="{BF449319-5CEE-45A8-860A-2513D0D555E9}" destId="{0D488DF0-8C29-4CB3-8270-3971442A792B}" srcOrd="0" destOrd="0" presId="urn:microsoft.com/office/officeart/2016/7/layout/VerticalSolidActionList"/>
    <dgm:cxn modelId="{CF0A17CE-EF6F-4EAB-8CCA-D77C9F015DB6}" type="presParOf" srcId="{BF449319-5CEE-45A8-860A-2513D0D555E9}" destId="{7EFF2956-85EE-4EC2-A8C5-40D4CDA6A54D}" srcOrd="1" destOrd="0" presId="urn:microsoft.com/office/officeart/2016/7/layout/VerticalSolidActionList"/>
    <dgm:cxn modelId="{0EC3C39B-2D02-4398-A480-1B7D416F0904}" type="presParOf" srcId="{85BE5496-363D-4DD1-985C-F0C1FB627AF5}" destId="{A2871DD5-7B08-4919-85ED-7F6DD9485F9E}" srcOrd="3" destOrd="0" presId="urn:microsoft.com/office/officeart/2016/7/layout/VerticalSolidActionList"/>
    <dgm:cxn modelId="{66DEF376-A659-49EC-8965-85C521DDD51C}" type="presParOf" srcId="{85BE5496-363D-4DD1-985C-F0C1FB627AF5}" destId="{29A31B69-D27E-4EC5-A721-83274BE90BF5}" srcOrd="4" destOrd="0" presId="urn:microsoft.com/office/officeart/2016/7/layout/VerticalSolidActionList"/>
    <dgm:cxn modelId="{2F409C8E-7EAE-4410-BEB1-DD541DD2B35D}" type="presParOf" srcId="{29A31B69-D27E-4EC5-A721-83274BE90BF5}" destId="{0357811D-7DDA-4BFC-B343-20E80594D37E}" srcOrd="0" destOrd="0" presId="urn:microsoft.com/office/officeart/2016/7/layout/VerticalSolidActionList"/>
    <dgm:cxn modelId="{4EBAB9D4-CDF5-4AEA-AAF2-A05F759FC6DA}" type="presParOf" srcId="{29A31B69-D27E-4EC5-A721-83274BE90BF5}" destId="{1344ECCB-BB16-4AD9-A19F-52A288B02958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5A8C5-E27D-441A-A108-AB77485C7C5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8222C7F-DDB4-4DBE-993C-63DFC0B03BF8}">
      <dgm:prSet/>
      <dgm:spPr/>
      <dgm:t>
        <a:bodyPr/>
        <a:lstStyle/>
        <a:p>
          <a:r>
            <a:rPr lang="en-US"/>
            <a:t>JSY-To increase institutional delivery</a:t>
          </a:r>
        </a:p>
      </dgm:t>
    </dgm:pt>
    <dgm:pt modelId="{93139CA1-5C9B-4C6F-BDEC-A540380164EE}" type="parTrans" cxnId="{25CFD986-B45C-463A-9133-48C81B6E6D33}">
      <dgm:prSet/>
      <dgm:spPr/>
      <dgm:t>
        <a:bodyPr/>
        <a:lstStyle/>
        <a:p>
          <a:endParaRPr lang="en-US"/>
        </a:p>
      </dgm:t>
    </dgm:pt>
    <dgm:pt modelId="{6E269979-D872-4ACC-B079-D70F6A2342A8}" type="sibTrans" cxnId="{25CFD986-B45C-463A-9133-48C81B6E6D33}">
      <dgm:prSet/>
      <dgm:spPr/>
      <dgm:t>
        <a:bodyPr/>
        <a:lstStyle/>
        <a:p>
          <a:endParaRPr lang="en-US"/>
        </a:p>
      </dgm:t>
    </dgm:pt>
    <dgm:pt modelId="{107380CD-CA2C-416A-B7BE-E05FB2CC755C}">
      <dgm:prSet/>
      <dgm:spPr/>
      <dgm:t>
        <a:bodyPr/>
        <a:lstStyle/>
        <a:p>
          <a:r>
            <a:rPr lang="en-US"/>
            <a:t>JSSK-Reduce out of pocket expenditure</a:t>
          </a:r>
        </a:p>
      </dgm:t>
    </dgm:pt>
    <dgm:pt modelId="{FF4D466C-0ED5-4669-9E02-D44016817936}" type="parTrans" cxnId="{B797D86A-A782-4EB6-B215-7341FC4C59BD}">
      <dgm:prSet/>
      <dgm:spPr/>
      <dgm:t>
        <a:bodyPr/>
        <a:lstStyle/>
        <a:p>
          <a:endParaRPr lang="en-US"/>
        </a:p>
      </dgm:t>
    </dgm:pt>
    <dgm:pt modelId="{2C24E5C7-2CE9-458C-87ED-ECD6CBE115C4}" type="sibTrans" cxnId="{B797D86A-A782-4EB6-B215-7341FC4C59BD}">
      <dgm:prSet/>
      <dgm:spPr/>
      <dgm:t>
        <a:bodyPr/>
        <a:lstStyle/>
        <a:p>
          <a:endParaRPr lang="en-US"/>
        </a:p>
      </dgm:t>
    </dgm:pt>
    <dgm:pt modelId="{5B6EB87E-363C-4E9A-8FC4-B9AC3A672572}">
      <dgm:prSet/>
      <dgm:spPr/>
      <dgm:t>
        <a:bodyPr/>
        <a:lstStyle/>
        <a:p>
          <a:r>
            <a:rPr lang="en-US"/>
            <a:t>Establishment of delivery points: 24*7 PHCs, FRUs, MCH training, Obs HDU/ICU, Referral transport</a:t>
          </a:r>
        </a:p>
      </dgm:t>
    </dgm:pt>
    <dgm:pt modelId="{96376447-3AA9-4B64-A158-37176D7A78A9}" type="parTrans" cxnId="{153F2728-CEEF-47E4-962B-1017475B3BE8}">
      <dgm:prSet/>
      <dgm:spPr/>
      <dgm:t>
        <a:bodyPr/>
        <a:lstStyle/>
        <a:p>
          <a:endParaRPr lang="en-US"/>
        </a:p>
      </dgm:t>
    </dgm:pt>
    <dgm:pt modelId="{F1E5D67D-9A89-4BAB-8247-1E92C69D142D}" type="sibTrans" cxnId="{153F2728-CEEF-47E4-962B-1017475B3BE8}">
      <dgm:prSet/>
      <dgm:spPr/>
      <dgm:t>
        <a:bodyPr/>
        <a:lstStyle/>
        <a:p>
          <a:endParaRPr lang="en-US"/>
        </a:p>
      </dgm:t>
    </dgm:pt>
    <dgm:pt modelId="{F2E4DB66-84C0-4AC2-9FB2-6708D4366A72}">
      <dgm:prSet/>
      <dgm:spPr/>
      <dgm:t>
        <a:bodyPr/>
        <a:lstStyle/>
        <a:p>
          <a:r>
            <a:rPr lang="en-US"/>
            <a:t>SBA training-Dakshata, Daksh, Bemoc, RTI/STI trainings</a:t>
          </a:r>
        </a:p>
      </dgm:t>
    </dgm:pt>
    <dgm:pt modelId="{F47D37A1-B6E4-4E20-88A9-EA16ABD80619}" type="parTrans" cxnId="{CF14801A-8554-493F-AB84-112B5D4C132B}">
      <dgm:prSet/>
      <dgm:spPr/>
      <dgm:t>
        <a:bodyPr/>
        <a:lstStyle/>
        <a:p>
          <a:endParaRPr lang="en-US"/>
        </a:p>
      </dgm:t>
    </dgm:pt>
    <dgm:pt modelId="{D6F58A89-36B8-4D4F-8BD9-A9023C07166F}" type="sibTrans" cxnId="{CF14801A-8554-493F-AB84-112B5D4C132B}">
      <dgm:prSet/>
      <dgm:spPr/>
      <dgm:t>
        <a:bodyPr/>
        <a:lstStyle/>
        <a:p>
          <a:endParaRPr lang="en-US"/>
        </a:p>
      </dgm:t>
    </dgm:pt>
    <dgm:pt modelId="{1D862990-B7EF-447D-AEDD-B08F6F3ED7B2}">
      <dgm:prSet/>
      <dgm:spPr/>
      <dgm:t>
        <a:bodyPr/>
        <a:lstStyle/>
        <a:p>
          <a:r>
            <a:rPr lang="en-US"/>
            <a:t>PMSMA-Detect high risk pregnancy</a:t>
          </a:r>
        </a:p>
      </dgm:t>
    </dgm:pt>
    <dgm:pt modelId="{AACE1A8D-ECA7-499D-B2ED-2B4BFB835F8A}" type="parTrans" cxnId="{4A5A0499-90B1-4F55-A1F6-617313692C5E}">
      <dgm:prSet/>
      <dgm:spPr/>
      <dgm:t>
        <a:bodyPr/>
        <a:lstStyle/>
        <a:p>
          <a:endParaRPr lang="en-US"/>
        </a:p>
      </dgm:t>
    </dgm:pt>
    <dgm:pt modelId="{913E3AAB-867A-4A0E-A1E6-12E4D9A795A9}" type="sibTrans" cxnId="{4A5A0499-90B1-4F55-A1F6-617313692C5E}">
      <dgm:prSet/>
      <dgm:spPr/>
      <dgm:t>
        <a:bodyPr/>
        <a:lstStyle/>
        <a:p>
          <a:endParaRPr lang="en-US"/>
        </a:p>
      </dgm:t>
    </dgm:pt>
    <dgm:pt modelId="{32931B2D-1D9A-4EA6-9864-F897C6857EBA}">
      <dgm:prSet/>
      <dgm:spPr/>
      <dgm:t>
        <a:bodyPr/>
        <a:lstStyle/>
        <a:p>
          <a:r>
            <a:rPr lang="en-US"/>
            <a:t>Laqshya-Respectful maternity care</a:t>
          </a:r>
        </a:p>
      </dgm:t>
    </dgm:pt>
    <dgm:pt modelId="{A3E42658-F925-43D9-A0E5-488C3FD38F34}" type="parTrans" cxnId="{37136815-432E-45AD-B823-D22DFBD25413}">
      <dgm:prSet/>
      <dgm:spPr/>
      <dgm:t>
        <a:bodyPr/>
        <a:lstStyle/>
        <a:p>
          <a:endParaRPr lang="en-US"/>
        </a:p>
      </dgm:t>
    </dgm:pt>
    <dgm:pt modelId="{003AAC4D-A58F-4024-B741-970029352C79}" type="sibTrans" cxnId="{37136815-432E-45AD-B823-D22DFBD25413}">
      <dgm:prSet/>
      <dgm:spPr/>
      <dgm:t>
        <a:bodyPr/>
        <a:lstStyle/>
        <a:p>
          <a:endParaRPr lang="en-US"/>
        </a:p>
      </dgm:t>
    </dgm:pt>
    <dgm:pt modelId="{F9434157-BA30-4966-BF77-DF805BBE62C2}">
      <dgm:prSet/>
      <dgm:spPr/>
      <dgm:t>
        <a:bodyPr/>
        <a:lstStyle/>
        <a:p>
          <a:r>
            <a:rPr lang="en-US"/>
            <a:t>Maternal death surveillance</a:t>
          </a:r>
        </a:p>
      </dgm:t>
    </dgm:pt>
    <dgm:pt modelId="{5BE4A368-697C-4607-952A-07376B0A0AA6}" type="parTrans" cxnId="{40631FCA-3CE1-4A5F-AD09-6D47A23E7C94}">
      <dgm:prSet/>
      <dgm:spPr/>
      <dgm:t>
        <a:bodyPr/>
        <a:lstStyle/>
        <a:p>
          <a:endParaRPr lang="en-US"/>
        </a:p>
      </dgm:t>
    </dgm:pt>
    <dgm:pt modelId="{C2A55150-68C9-49EF-A3D3-7B537E2D4269}" type="sibTrans" cxnId="{40631FCA-3CE1-4A5F-AD09-6D47A23E7C94}">
      <dgm:prSet/>
      <dgm:spPr/>
      <dgm:t>
        <a:bodyPr/>
        <a:lstStyle/>
        <a:p>
          <a:endParaRPr lang="en-US"/>
        </a:p>
      </dgm:t>
    </dgm:pt>
    <dgm:pt modelId="{732CDE18-A695-4E05-BD66-2F40C7D7DE01}">
      <dgm:prSet/>
      <dgm:spPr/>
      <dgm:t>
        <a:bodyPr/>
        <a:lstStyle/>
        <a:p>
          <a:r>
            <a:rPr lang="en-US"/>
            <a:t>SUMAN-Assurance of service provision</a:t>
          </a:r>
        </a:p>
      </dgm:t>
    </dgm:pt>
    <dgm:pt modelId="{49C0338D-B462-41AB-99B9-7DC14344862B}" type="parTrans" cxnId="{A417E5B7-3A79-4C5E-A416-A334995DF4CF}">
      <dgm:prSet/>
      <dgm:spPr/>
      <dgm:t>
        <a:bodyPr/>
        <a:lstStyle/>
        <a:p>
          <a:endParaRPr lang="en-US"/>
        </a:p>
      </dgm:t>
    </dgm:pt>
    <dgm:pt modelId="{DDD307E4-2246-40D7-98C4-2271EF4740AD}" type="sibTrans" cxnId="{A417E5B7-3A79-4C5E-A416-A334995DF4CF}">
      <dgm:prSet/>
      <dgm:spPr/>
      <dgm:t>
        <a:bodyPr/>
        <a:lstStyle/>
        <a:p>
          <a:endParaRPr lang="en-US"/>
        </a:p>
      </dgm:t>
    </dgm:pt>
    <dgm:pt modelId="{7281AB9A-B419-4978-80F4-28457472CD57}">
      <dgm:prSet/>
      <dgm:spPr/>
      <dgm:t>
        <a:bodyPr/>
        <a:lstStyle/>
        <a:p>
          <a:r>
            <a:rPr lang="en-US"/>
            <a:t>Midwifery Initiative-Promote physiological birthing</a:t>
          </a:r>
        </a:p>
      </dgm:t>
    </dgm:pt>
    <dgm:pt modelId="{5601989E-36B4-4FBD-8A35-82F6F3E5A5D9}" type="parTrans" cxnId="{5EBE4786-CF51-46FC-8BD7-380FA13DFCC6}">
      <dgm:prSet/>
      <dgm:spPr/>
      <dgm:t>
        <a:bodyPr/>
        <a:lstStyle/>
        <a:p>
          <a:endParaRPr lang="en-US"/>
        </a:p>
      </dgm:t>
    </dgm:pt>
    <dgm:pt modelId="{DA864FC7-5D51-4453-9A21-9A46554ACAD5}" type="sibTrans" cxnId="{5EBE4786-CF51-46FC-8BD7-380FA13DFCC6}">
      <dgm:prSet/>
      <dgm:spPr/>
      <dgm:t>
        <a:bodyPr/>
        <a:lstStyle/>
        <a:p>
          <a:endParaRPr lang="en-US"/>
        </a:p>
      </dgm:t>
    </dgm:pt>
    <dgm:pt modelId="{20F564C7-8142-47B8-9088-E8AE920782C6}" type="pres">
      <dgm:prSet presAssocID="{8E05A8C5-E27D-441A-A108-AB77485C7C58}" presName="linear" presStyleCnt="0">
        <dgm:presLayoutVars>
          <dgm:animLvl val="lvl"/>
          <dgm:resizeHandles val="exact"/>
        </dgm:presLayoutVars>
      </dgm:prSet>
      <dgm:spPr/>
    </dgm:pt>
    <dgm:pt modelId="{BA58AE66-77FD-4180-82F5-44A86300C5D4}" type="pres">
      <dgm:prSet presAssocID="{B8222C7F-DDB4-4DBE-993C-63DFC0B03BF8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72D42819-531D-4661-B870-B5ADE150383E}" type="pres">
      <dgm:prSet presAssocID="{6E269979-D872-4ACC-B079-D70F6A2342A8}" presName="spacer" presStyleCnt="0"/>
      <dgm:spPr/>
    </dgm:pt>
    <dgm:pt modelId="{7FD04B21-CF64-4ADF-B998-533242AA7193}" type="pres">
      <dgm:prSet presAssocID="{107380CD-CA2C-416A-B7BE-E05FB2CC755C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CEBC6AD1-A161-4415-B627-DDDE73D29052}" type="pres">
      <dgm:prSet presAssocID="{2C24E5C7-2CE9-458C-87ED-ECD6CBE115C4}" presName="spacer" presStyleCnt="0"/>
      <dgm:spPr/>
    </dgm:pt>
    <dgm:pt modelId="{62ECCA9B-184F-4BD5-9D3D-1A5B4A3200A7}" type="pres">
      <dgm:prSet presAssocID="{5B6EB87E-363C-4E9A-8FC4-B9AC3A672572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89C45052-836A-4526-BD52-C3907D638187}" type="pres">
      <dgm:prSet presAssocID="{F1E5D67D-9A89-4BAB-8247-1E92C69D142D}" presName="spacer" presStyleCnt="0"/>
      <dgm:spPr/>
    </dgm:pt>
    <dgm:pt modelId="{59F344FD-8796-4B53-9DF2-E09516564D59}" type="pres">
      <dgm:prSet presAssocID="{F2E4DB66-84C0-4AC2-9FB2-6708D4366A72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8975DB49-E8DD-4431-87FE-EAC8921B1D51}" type="pres">
      <dgm:prSet presAssocID="{D6F58A89-36B8-4D4F-8BD9-A9023C07166F}" presName="spacer" presStyleCnt="0"/>
      <dgm:spPr/>
    </dgm:pt>
    <dgm:pt modelId="{4514910D-8DB3-47CB-BDA7-1A7C71B18509}" type="pres">
      <dgm:prSet presAssocID="{1D862990-B7EF-447D-AEDD-B08F6F3ED7B2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21048AC8-0AA1-4234-912D-D92AFB04EBD6}" type="pres">
      <dgm:prSet presAssocID="{913E3AAB-867A-4A0E-A1E6-12E4D9A795A9}" presName="spacer" presStyleCnt="0"/>
      <dgm:spPr/>
    </dgm:pt>
    <dgm:pt modelId="{CF5375AD-C360-44DB-BD24-CF9FC1E08F18}" type="pres">
      <dgm:prSet presAssocID="{32931B2D-1D9A-4EA6-9864-F897C6857EBA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29C8AB08-76CA-4DDD-9D54-2E76AEE0C254}" type="pres">
      <dgm:prSet presAssocID="{003AAC4D-A58F-4024-B741-970029352C79}" presName="spacer" presStyleCnt="0"/>
      <dgm:spPr/>
    </dgm:pt>
    <dgm:pt modelId="{9613B5CE-C8BD-4856-AF33-B5F9018F3946}" type="pres">
      <dgm:prSet presAssocID="{F9434157-BA30-4966-BF77-DF805BBE62C2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18C7CD15-B77C-4C49-AEC3-09963F32DE2E}" type="pres">
      <dgm:prSet presAssocID="{C2A55150-68C9-49EF-A3D3-7B537E2D4269}" presName="spacer" presStyleCnt="0"/>
      <dgm:spPr/>
    </dgm:pt>
    <dgm:pt modelId="{67EBE593-A444-47CC-A56B-4BDC52F053EC}" type="pres">
      <dgm:prSet presAssocID="{732CDE18-A695-4E05-BD66-2F40C7D7DE01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0B89FCBC-89FE-4BA9-906A-6D374ADB9A3E}" type="pres">
      <dgm:prSet presAssocID="{DDD307E4-2246-40D7-98C4-2271EF4740AD}" presName="spacer" presStyleCnt="0"/>
      <dgm:spPr/>
    </dgm:pt>
    <dgm:pt modelId="{B056B87B-7658-4713-90D6-C31341A2D2DF}" type="pres">
      <dgm:prSet presAssocID="{7281AB9A-B419-4978-80F4-28457472CD57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37136815-432E-45AD-B823-D22DFBD25413}" srcId="{8E05A8C5-E27D-441A-A108-AB77485C7C58}" destId="{32931B2D-1D9A-4EA6-9864-F897C6857EBA}" srcOrd="5" destOrd="0" parTransId="{A3E42658-F925-43D9-A0E5-488C3FD38F34}" sibTransId="{003AAC4D-A58F-4024-B741-970029352C79}"/>
    <dgm:cxn modelId="{3C6EB418-117F-4C9F-80C5-3FA255FB1C5B}" type="presOf" srcId="{107380CD-CA2C-416A-B7BE-E05FB2CC755C}" destId="{7FD04B21-CF64-4ADF-B998-533242AA7193}" srcOrd="0" destOrd="0" presId="urn:microsoft.com/office/officeart/2005/8/layout/vList2"/>
    <dgm:cxn modelId="{CF14801A-8554-493F-AB84-112B5D4C132B}" srcId="{8E05A8C5-E27D-441A-A108-AB77485C7C58}" destId="{F2E4DB66-84C0-4AC2-9FB2-6708D4366A72}" srcOrd="3" destOrd="0" parTransId="{F47D37A1-B6E4-4E20-88A9-EA16ABD80619}" sibTransId="{D6F58A89-36B8-4D4F-8BD9-A9023C07166F}"/>
    <dgm:cxn modelId="{AFE6201B-AC97-4051-8139-28BC7CD0063C}" type="presOf" srcId="{1D862990-B7EF-447D-AEDD-B08F6F3ED7B2}" destId="{4514910D-8DB3-47CB-BDA7-1A7C71B18509}" srcOrd="0" destOrd="0" presId="urn:microsoft.com/office/officeart/2005/8/layout/vList2"/>
    <dgm:cxn modelId="{153F2728-CEEF-47E4-962B-1017475B3BE8}" srcId="{8E05A8C5-E27D-441A-A108-AB77485C7C58}" destId="{5B6EB87E-363C-4E9A-8FC4-B9AC3A672572}" srcOrd="2" destOrd="0" parTransId="{96376447-3AA9-4B64-A158-37176D7A78A9}" sibTransId="{F1E5D67D-9A89-4BAB-8247-1E92C69D142D}"/>
    <dgm:cxn modelId="{8BE38263-9820-4B49-B2DF-3A905CA598E3}" type="presOf" srcId="{8E05A8C5-E27D-441A-A108-AB77485C7C58}" destId="{20F564C7-8142-47B8-9088-E8AE920782C6}" srcOrd="0" destOrd="0" presId="urn:microsoft.com/office/officeart/2005/8/layout/vList2"/>
    <dgm:cxn modelId="{B9063666-CCC6-4EB8-A041-C130ECB74D81}" type="presOf" srcId="{7281AB9A-B419-4978-80F4-28457472CD57}" destId="{B056B87B-7658-4713-90D6-C31341A2D2DF}" srcOrd="0" destOrd="0" presId="urn:microsoft.com/office/officeart/2005/8/layout/vList2"/>
    <dgm:cxn modelId="{B797D86A-A782-4EB6-B215-7341FC4C59BD}" srcId="{8E05A8C5-E27D-441A-A108-AB77485C7C58}" destId="{107380CD-CA2C-416A-B7BE-E05FB2CC755C}" srcOrd="1" destOrd="0" parTransId="{FF4D466C-0ED5-4669-9E02-D44016817936}" sibTransId="{2C24E5C7-2CE9-458C-87ED-ECD6CBE115C4}"/>
    <dgm:cxn modelId="{A37B8F52-F1F2-4595-9B33-913F258F267C}" type="presOf" srcId="{B8222C7F-DDB4-4DBE-993C-63DFC0B03BF8}" destId="{BA58AE66-77FD-4180-82F5-44A86300C5D4}" srcOrd="0" destOrd="0" presId="urn:microsoft.com/office/officeart/2005/8/layout/vList2"/>
    <dgm:cxn modelId="{4CC0B075-5569-470E-976E-AE29A74EA447}" type="presOf" srcId="{F9434157-BA30-4966-BF77-DF805BBE62C2}" destId="{9613B5CE-C8BD-4856-AF33-B5F9018F3946}" srcOrd="0" destOrd="0" presId="urn:microsoft.com/office/officeart/2005/8/layout/vList2"/>
    <dgm:cxn modelId="{A25B4381-82B0-4063-923F-6827AD1516B3}" type="presOf" srcId="{732CDE18-A695-4E05-BD66-2F40C7D7DE01}" destId="{67EBE593-A444-47CC-A56B-4BDC52F053EC}" srcOrd="0" destOrd="0" presId="urn:microsoft.com/office/officeart/2005/8/layout/vList2"/>
    <dgm:cxn modelId="{306CA584-B106-4258-B3CF-1D7C67E9235E}" type="presOf" srcId="{32931B2D-1D9A-4EA6-9864-F897C6857EBA}" destId="{CF5375AD-C360-44DB-BD24-CF9FC1E08F18}" srcOrd="0" destOrd="0" presId="urn:microsoft.com/office/officeart/2005/8/layout/vList2"/>
    <dgm:cxn modelId="{5EBE4786-CF51-46FC-8BD7-380FA13DFCC6}" srcId="{8E05A8C5-E27D-441A-A108-AB77485C7C58}" destId="{7281AB9A-B419-4978-80F4-28457472CD57}" srcOrd="8" destOrd="0" parTransId="{5601989E-36B4-4FBD-8A35-82F6F3E5A5D9}" sibTransId="{DA864FC7-5D51-4453-9A21-9A46554ACAD5}"/>
    <dgm:cxn modelId="{25CFD986-B45C-463A-9133-48C81B6E6D33}" srcId="{8E05A8C5-E27D-441A-A108-AB77485C7C58}" destId="{B8222C7F-DDB4-4DBE-993C-63DFC0B03BF8}" srcOrd="0" destOrd="0" parTransId="{93139CA1-5C9B-4C6F-BDEC-A540380164EE}" sibTransId="{6E269979-D872-4ACC-B079-D70F6A2342A8}"/>
    <dgm:cxn modelId="{4A5A0499-90B1-4F55-A1F6-617313692C5E}" srcId="{8E05A8C5-E27D-441A-A108-AB77485C7C58}" destId="{1D862990-B7EF-447D-AEDD-B08F6F3ED7B2}" srcOrd="4" destOrd="0" parTransId="{AACE1A8D-ECA7-499D-B2ED-2B4BFB835F8A}" sibTransId="{913E3AAB-867A-4A0E-A1E6-12E4D9A795A9}"/>
    <dgm:cxn modelId="{20EA3CB2-D8BC-46C6-AE2D-0532AEC19FAE}" type="presOf" srcId="{F2E4DB66-84C0-4AC2-9FB2-6708D4366A72}" destId="{59F344FD-8796-4B53-9DF2-E09516564D59}" srcOrd="0" destOrd="0" presId="urn:microsoft.com/office/officeart/2005/8/layout/vList2"/>
    <dgm:cxn modelId="{A417E5B7-3A79-4C5E-A416-A334995DF4CF}" srcId="{8E05A8C5-E27D-441A-A108-AB77485C7C58}" destId="{732CDE18-A695-4E05-BD66-2F40C7D7DE01}" srcOrd="7" destOrd="0" parTransId="{49C0338D-B462-41AB-99B9-7DC14344862B}" sibTransId="{DDD307E4-2246-40D7-98C4-2271EF4740AD}"/>
    <dgm:cxn modelId="{40631FCA-3CE1-4A5F-AD09-6D47A23E7C94}" srcId="{8E05A8C5-E27D-441A-A108-AB77485C7C58}" destId="{F9434157-BA30-4966-BF77-DF805BBE62C2}" srcOrd="6" destOrd="0" parTransId="{5BE4A368-697C-4607-952A-07376B0A0AA6}" sibTransId="{C2A55150-68C9-49EF-A3D3-7B537E2D4269}"/>
    <dgm:cxn modelId="{1A41D1DF-7046-41EC-B542-54959154B9F7}" type="presOf" srcId="{5B6EB87E-363C-4E9A-8FC4-B9AC3A672572}" destId="{62ECCA9B-184F-4BD5-9D3D-1A5B4A3200A7}" srcOrd="0" destOrd="0" presId="urn:microsoft.com/office/officeart/2005/8/layout/vList2"/>
    <dgm:cxn modelId="{61CF9D1E-3F90-49A3-ABFF-DCFDD6FDC6B2}" type="presParOf" srcId="{20F564C7-8142-47B8-9088-E8AE920782C6}" destId="{BA58AE66-77FD-4180-82F5-44A86300C5D4}" srcOrd="0" destOrd="0" presId="urn:microsoft.com/office/officeart/2005/8/layout/vList2"/>
    <dgm:cxn modelId="{179D44A3-40D4-4C54-86AE-A78AF5F5C574}" type="presParOf" srcId="{20F564C7-8142-47B8-9088-E8AE920782C6}" destId="{72D42819-531D-4661-B870-B5ADE150383E}" srcOrd="1" destOrd="0" presId="urn:microsoft.com/office/officeart/2005/8/layout/vList2"/>
    <dgm:cxn modelId="{64FE603A-257A-4FC4-8B5C-A2B68C616931}" type="presParOf" srcId="{20F564C7-8142-47B8-9088-E8AE920782C6}" destId="{7FD04B21-CF64-4ADF-B998-533242AA7193}" srcOrd="2" destOrd="0" presId="urn:microsoft.com/office/officeart/2005/8/layout/vList2"/>
    <dgm:cxn modelId="{892C31F8-0990-4CA6-BB70-E6D594902920}" type="presParOf" srcId="{20F564C7-8142-47B8-9088-E8AE920782C6}" destId="{CEBC6AD1-A161-4415-B627-DDDE73D29052}" srcOrd="3" destOrd="0" presId="urn:microsoft.com/office/officeart/2005/8/layout/vList2"/>
    <dgm:cxn modelId="{B96CC5F2-4F8D-446A-95BC-A5BA44EEF19B}" type="presParOf" srcId="{20F564C7-8142-47B8-9088-E8AE920782C6}" destId="{62ECCA9B-184F-4BD5-9D3D-1A5B4A3200A7}" srcOrd="4" destOrd="0" presId="urn:microsoft.com/office/officeart/2005/8/layout/vList2"/>
    <dgm:cxn modelId="{1E06BDC7-5CEF-458B-A96B-90FA800C7B3E}" type="presParOf" srcId="{20F564C7-8142-47B8-9088-E8AE920782C6}" destId="{89C45052-836A-4526-BD52-C3907D638187}" srcOrd="5" destOrd="0" presId="urn:microsoft.com/office/officeart/2005/8/layout/vList2"/>
    <dgm:cxn modelId="{716C735A-573C-41DF-91A6-1702FDDE74C0}" type="presParOf" srcId="{20F564C7-8142-47B8-9088-E8AE920782C6}" destId="{59F344FD-8796-4B53-9DF2-E09516564D59}" srcOrd="6" destOrd="0" presId="urn:microsoft.com/office/officeart/2005/8/layout/vList2"/>
    <dgm:cxn modelId="{763063EC-80BC-485D-8E9D-3EB55C96529D}" type="presParOf" srcId="{20F564C7-8142-47B8-9088-E8AE920782C6}" destId="{8975DB49-E8DD-4431-87FE-EAC8921B1D51}" srcOrd="7" destOrd="0" presId="urn:microsoft.com/office/officeart/2005/8/layout/vList2"/>
    <dgm:cxn modelId="{BE610723-9AA1-4D25-B7FA-C0CFD463DFF9}" type="presParOf" srcId="{20F564C7-8142-47B8-9088-E8AE920782C6}" destId="{4514910D-8DB3-47CB-BDA7-1A7C71B18509}" srcOrd="8" destOrd="0" presId="urn:microsoft.com/office/officeart/2005/8/layout/vList2"/>
    <dgm:cxn modelId="{311A2849-ADEA-40FE-9380-19EEE212263B}" type="presParOf" srcId="{20F564C7-8142-47B8-9088-E8AE920782C6}" destId="{21048AC8-0AA1-4234-912D-D92AFB04EBD6}" srcOrd="9" destOrd="0" presId="urn:microsoft.com/office/officeart/2005/8/layout/vList2"/>
    <dgm:cxn modelId="{C7622B6E-10DF-49FF-A75B-F8F51F8C774A}" type="presParOf" srcId="{20F564C7-8142-47B8-9088-E8AE920782C6}" destId="{CF5375AD-C360-44DB-BD24-CF9FC1E08F18}" srcOrd="10" destOrd="0" presId="urn:microsoft.com/office/officeart/2005/8/layout/vList2"/>
    <dgm:cxn modelId="{3D0E16C7-E2EC-4E6A-8C71-5D84A3A823A4}" type="presParOf" srcId="{20F564C7-8142-47B8-9088-E8AE920782C6}" destId="{29C8AB08-76CA-4DDD-9D54-2E76AEE0C254}" srcOrd="11" destOrd="0" presId="urn:microsoft.com/office/officeart/2005/8/layout/vList2"/>
    <dgm:cxn modelId="{7116BBB6-AC4D-4FC5-8D0C-CC3D9821D5B3}" type="presParOf" srcId="{20F564C7-8142-47B8-9088-E8AE920782C6}" destId="{9613B5CE-C8BD-4856-AF33-B5F9018F3946}" srcOrd="12" destOrd="0" presId="urn:microsoft.com/office/officeart/2005/8/layout/vList2"/>
    <dgm:cxn modelId="{5C33CA51-762C-4B51-A3CB-5B9601EAA141}" type="presParOf" srcId="{20F564C7-8142-47B8-9088-E8AE920782C6}" destId="{18C7CD15-B77C-4C49-AEC3-09963F32DE2E}" srcOrd="13" destOrd="0" presId="urn:microsoft.com/office/officeart/2005/8/layout/vList2"/>
    <dgm:cxn modelId="{FA057430-F079-49AA-A4CC-B013FD34E868}" type="presParOf" srcId="{20F564C7-8142-47B8-9088-E8AE920782C6}" destId="{67EBE593-A444-47CC-A56B-4BDC52F053EC}" srcOrd="14" destOrd="0" presId="urn:microsoft.com/office/officeart/2005/8/layout/vList2"/>
    <dgm:cxn modelId="{4BE351CA-0A4F-4A05-9E3F-B199B991B637}" type="presParOf" srcId="{20F564C7-8142-47B8-9088-E8AE920782C6}" destId="{0B89FCBC-89FE-4BA9-906A-6D374ADB9A3E}" srcOrd="15" destOrd="0" presId="urn:microsoft.com/office/officeart/2005/8/layout/vList2"/>
    <dgm:cxn modelId="{CED9D2D5-37F8-467B-B51E-0EC3E6448EBF}" type="presParOf" srcId="{20F564C7-8142-47B8-9088-E8AE920782C6}" destId="{B056B87B-7658-4713-90D6-C31341A2D2D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ED5674-9A5C-4F17-935C-19FE28E4A9F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D3C57C-5692-4196-A1BD-250AEC3CEDAF}">
      <dgm:prSet/>
      <dgm:spPr/>
      <dgm:t>
        <a:bodyPr/>
        <a:lstStyle/>
        <a:p>
          <a:r>
            <a:rPr lang="en-US"/>
            <a:t>Delivery by trained skilled birth attendant (Dakshata and Daksh training)</a:t>
          </a:r>
        </a:p>
      </dgm:t>
    </dgm:pt>
    <dgm:pt modelId="{65AEE1C7-1B3F-456E-95F0-38AFCE1F36CF}" type="parTrans" cxnId="{0585F9E2-93DD-4401-BE8F-8C8BA8B0D946}">
      <dgm:prSet/>
      <dgm:spPr/>
      <dgm:t>
        <a:bodyPr/>
        <a:lstStyle/>
        <a:p>
          <a:endParaRPr lang="en-US"/>
        </a:p>
      </dgm:t>
    </dgm:pt>
    <dgm:pt modelId="{40540624-5DAF-4CFB-B4C7-C30EDC99E51F}" type="sibTrans" cxnId="{0585F9E2-93DD-4401-BE8F-8C8BA8B0D946}">
      <dgm:prSet/>
      <dgm:spPr/>
      <dgm:t>
        <a:bodyPr/>
        <a:lstStyle/>
        <a:p>
          <a:endParaRPr lang="en-US"/>
        </a:p>
      </dgm:t>
    </dgm:pt>
    <dgm:pt modelId="{A9DFE888-2ADA-4A4D-B2FB-B92D37DD56AF}">
      <dgm:prSet/>
      <dgm:spPr/>
      <dgm:t>
        <a:bodyPr/>
        <a:lstStyle/>
        <a:p>
          <a:r>
            <a:rPr lang="en-US"/>
            <a:t>Referral of high-risk women to higher centre</a:t>
          </a:r>
        </a:p>
      </dgm:t>
    </dgm:pt>
    <dgm:pt modelId="{D03B3952-0BC4-45D3-9FD3-E31080A7A0EA}" type="parTrans" cxnId="{476A8A73-D728-46AA-A301-AE50C9BFBECF}">
      <dgm:prSet/>
      <dgm:spPr/>
      <dgm:t>
        <a:bodyPr/>
        <a:lstStyle/>
        <a:p>
          <a:endParaRPr lang="en-US"/>
        </a:p>
      </dgm:t>
    </dgm:pt>
    <dgm:pt modelId="{AFA2B647-3715-4655-99FE-CA1C225D79EE}" type="sibTrans" cxnId="{476A8A73-D728-46AA-A301-AE50C9BFBECF}">
      <dgm:prSet/>
      <dgm:spPr/>
      <dgm:t>
        <a:bodyPr/>
        <a:lstStyle/>
        <a:p>
          <a:endParaRPr lang="en-US"/>
        </a:p>
      </dgm:t>
    </dgm:pt>
    <dgm:pt modelId="{3C45A8E2-6AAC-445D-9535-1D275C9A3FDC}">
      <dgm:prSet/>
      <dgm:spPr/>
      <dgm:t>
        <a:bodyPr/>
        <a:lstStyle/>
        <a:p>
          <a:r>
            <a:rPr lang="en-US"/>
            <a:t>Labor room procedure are standardized and ensure all logistics and drugs availability</a:t>
          </a:r>
        </a:p>
      </dgm:t>
    </dgm:pt>
    <dgm:pt modelId="{3526C532-AC6A-4FBE-B3DF-6784F11DE2EA}" type="parTrans" cxnId="{BC3C85E7-FF0D-4598-AD4B-AEDF1C5716F6}">
      <dgm:prSet/>
      <dgm:spPr/>
      <dgm:t>
        <a:bodyPr/>
        <a:lstStyle/>
        <a:p>
          <a:endParaRPr lang="en-US"/>
        </a:p>
      </dgm:t>
    </dgm:pt>
    <dgm:pt modelId="{04F56915-EC79-4C45-97B0-D84FAC56CC7E}" type="sibTrans" cxnId="{BC3C85E7-FF0D-4598-AD4B-AEDF1C5716F6}">
      <dgm:prSet/>
      <dgm:spPr/>
      <dgm:t>
        <a:bodyPr/>
        <a:lstStyle/>
        <a:p>
          <a:endParaRPr lang="en-US"/>
        </a:p>
      </dgm:t>
    </dgm:pt>
    <dgm:pt modelId="{8F76BF8D-0496-4299-826C-DD508BF5C677}">
      <dgm:prSet/>
      <dgm:spPr/>
      <dgm:t>
        <a:bodyPr/>
        <a:lstStyle/>
        <a:p>
          <a:r>
            <a:rPr lang="en-US"/>
            <a:t>Partograph to be maintained and active management of third stage of labor</a:t>
          </a:r>
        </a:p>
      </dgm:t>
    </dgm:pt>
    <dgm:pt modelId="{AA17EA44-5D10-4BCE-9234-F031D7774D59}" type="parTrans" cxnId="{405972E3-E03C-470C-9062-58115EDBE787}">
      <dgm:prSet/>
      <dgm:spPr/>
      <dgm:t>
        <a:bodyPr/>
        <a:lstStyle/>
        <a:p>
          <a:endParaRPr lang="en-US"/>
        </a:p>
      </dgm:t>
    </dgm:pt>
    <dgm:pt modelId="{A9F33F3B-B644-44B6-8616-D8832965756A}" type="sibTrans" cxnId="{405972E3-E03C-470C-9062-58115EDBE787}">
      <dgm:prSet/>
      <dgm:spPr/>
      <dgm:t>
        <a:bodyPr/>
        <a:lstStyle/>
        <a:p>
          <a:endParaRPr lang="en-US"/>
        </a:p>
      </dgm:t>
    </dgm:pt>
    <dgm:pt modelId="{8FCCF4FE-CD88-42D1-941B-DD3F09F5E3CC}">
      <dgm:prSet/>
      <dgm:spPr/>
      <dgm:t>
        <a:bodyPr/>
        <a:lstStyle/>
        <a:p>
          <a:r>
            <a:rPr lang="en-US"/>
            <a:t>Initiate early and on demand breastfeeding</a:t>
          </a:r>
        </a:p>
      </dgm:t>
    </dgm:pt>
    <dgm:pt modelId="{397A78AB-B95B-4678-9723-98D38E9DAFA1}" type="parTrans" cxnId="{0C320557-5813-46FC-ABAB-4B61DA553A8C}">
      <dgm:prSet/>
      <dgm:spPr/>
      <dgm:t>
        <a:bodyPr/>
        <a:lstStyle/>
        <a:p>
          <a:endParaRPr lang="en-US"/>
        </a:p>
      </dgm:t>
    </dgm:pt>
    <dgm:pt modelId="{6F396721-EB1E-4F99-A2B9-ADABBAAC06B6}" type="sibTrans" cxnId="{0C320557-5813-46FC-ABAB-4B61DA553A8C}">
      <dgm:prSet/>
      <dgm:spPr/>
      <dgm:t>
        <a:bodyPr/>
        <a:lstStyle/>
        <a:p>
          <a:endParaRPr lang="en-US"/>
        </a:p>
      </dgm:t>
    </dgm:pt>
    <dgm:pt modelId="{1E222B2C-8739-4563-9BE9-4B07D5E18477}">
      <dgm:prSet/>
      <dgm:spPr/>
      <dgm:t>
        <a:bodyPr/>
        <a:lstStyle/>
        <a:p>
          <a:r>
            <a:rPr lang="en-US"/>
            <a:t>Emergency neonatal resuscitation and referral to higher centre</a:t>
          </a:r>
        </a:p>
      </dgm:t>
    </dgm:pt>
    <dgm:pt modelId="{D9298333-5F22-49DC-A42E-C805DB9B78F0}" type="parTrans" cxnId="{BB37B9E2-42F0-42BC-B3C3-6F9A9ADE50EF}">
      <dgm:prSet/>
      <dgm:spPr/>
      <dgm:t>
        <a:bodyPr/>
        <a:lstStyle/>
        <a:p>
          <a:endParaRPr lang="en-US"/>
        </a:p>
      </dgm:t>
    </dgm:pt>
    <dgm:pt modelId="{A93E446A-A407-4C4F-850A-35D151187223}" type="sibTrans" cxnId="{BB37B9E2-42F0-42BC-B3C3-6F9A9ADE50EF}">
      <dgm:prSet/>
      <dgm:spPr/>
      <dgm:t>
        <a:bodyPr/>
        <a:lstStyle/>
        <a:p>
          <a:endParaRPr lang="en-US"/>
        </a:p>
      </dgm:t>
    </dgm:pt>
    <dgm:pt modelId="{DAAAD88E-FF80-45A0-9D6B-B0334AF55621}">
      <dgm:prSet/>
      <dgm:spPr/>
      <dgm:t>
        <a:bodyPr/>
        <a:lstStyle/>
        <a:p>
          <a:r>
            <a:rPr lang="en-US"/>
            <a:t>Counselling and provision of family planning</a:t>
          </a:r>
        </a:p>
      </dgm:t>
    </dgm:pt>
    <dgm:pt modelId="{99019A80-3913-46E9-8D7B-E206E15C081D}" type="parTrans" cxnId="{0A435874-EE74-4948-BEDF-2B84EB29514F}">
      <dgm:prSet/>
      <dgm:spPr/>
      <dgm:t>
        <a:bodyPr/>
        <a:lstStyle/>
        <a:p>
          <a:endParaRPr lang="en-US"/>
        </a:p>
      </dgm:t>
    </dgm:pt>
    <dgm:pt modelId="{F4858546-5037-4975-B5D9-BDBA672AB0A5}" type="sibTrans" cxnId="{0A435874-EE74-4948-BEDF-2B84EB29514F}">
      <dgm:prSet/>
      <dgm:spPr/>
      <dgm:t>
        <a:bodyPr/>
        <a:lstStyle/>
        <a:p>
          <a:endParaRPr lang="en-US"/>
        </a:p>
      </dgm:t>
    </dgm:pt>
    <dgm:pt modelId="{D00818AA-1AA5-47B4-9EF0-919A54F23A0B}">
      <dgm:prSet/>
      <dgm:spPr/>
      <dgm:t>
        <a:bodyPr/>
        <a:lstStyle/>
        <a:p>
          <a:r>
            <a:rPr lang="en-US" dirty="0"/>
            <a:t>PNC visits on 3</a:t>
          </a:r>
          <a:r>
            <a:rPr lang="en-US" baseline="30000" dirty="0"/>
            <a:t>rd</a:t>
          </a:r>
          <a:r>
            <a:rPr lang="en-US" dirty="0"/>
            <a:t>, 7</a:t>
          </a:r>
          <a:r>
            <a:rPr lang="en-US" baseline="30000" dirty="0"/>
            <a:t>th</a:t>
          </a:r>
          <a:r>
            <a:rPr lang="en-US" dirty="0"/>
            <a:t>,14</a:t>
          </a:r>
          <a:r>
            <a:rPr lang="en-US" baseline="30000" dirty="0"/>
            <a:t>th</a:t>
          </a:r>
          <a:r>
            <a:rPr lang="en-US" dirty="0"/>
            <a:t>, 21</a:t>
          </a:r>
          <a:r>
            <a:rPr lang="en-US" baseline="30000" dirty="0"/>
            <a:t>st</a:t>
          </a:r>
          <a:r>
            <a:rPr lang="en-US" dirty="0"/>
            <a:t>,28</a:t>
          </a:r>
          <a:r>
            <a:rPr lang="en-US" baseline="30000" dirty="0"/>
            <a:t>th</a:t>
          </a:r>
          <a:r>
            <a:rPr lang="en-US" dirty="0"/>
            <a:t> and 42</a:t>
          </a:r>
          <a:r>
            <a:rPr lang="en-US" baseline="30000" dirty="0"/>
            <a:t>nd</a:t>
          </a:r>
          <a:r>
            <a:rPr lang="en-US" dirty="0"/>
            <a:t> day</a:t>
          </a:r>
        </a:p>
      </dgm:t>
    </dgm:pt>
    <dgm:pt modelId="{F6B2B433-1E7B-4C7E-BEB9-CC22DBC0728D}" type="parTrans" cxnId="{B865DAFB-FBA2-478B-96B2-F2A970BBB88A}">
      <dgm:prSet/>
      <dgm:spPr/>
      <dgm:t>
        <a:bodyPr/>
        <a:lstStyle/>
        <a:p>
          <a:endParaRPr lang="en-US"/>
        </a:p>
      </dgm:t>
    </dgm:pt>
    <dgm:pt modelId="{10B0D887-0F1C-42E2-88D6-D4EDB7F1B86D}" type="sibTrans" cxnId="{B865DAFB-FBA2-478B-96B2-F2A970BBB88A}">
      <dgm:prSet/>
      <dgm:spPr/>
      <dgm:t>
        <a:bodyPr/>
        <a:lstStyle/>
        <a:p>
          <a:endParaRPr lang="en-US"/>
        </a:p>
      </dgm:t>
    </dgm:pt>
    <dgm:pt modelId="{0B650488-DF0A-42ED-A359-0FB85287F815}" type="pres">
      <dgm:prSet presAssocID="{49ED5674-9A5C-4F17-935C-19FE28E4A9FB}" presName="diagram" presStyleCnt="0">
        <dgm:presLayoutVars>
          <dgm:dir/>
          <dgm:resizeHandles val="exact"/>
        </dgm:presLayoutVars>
      </dgm:prSet>
      <dgm:spPr/>
    </dgm:pt>
    <dgm:pt modelId="{AF3A5A8F-D18D-47CB-8479-F31FEFF62E73}" type="pres">
      <dgm:prSet presAssocID="{47D3C57C-5692-4196-A1BD-250AEC3CEDAF}" presName="node" presStyleLbl="node1" presStyleIdx="0" presStyleCnt="8">
        <dgm:presLayoutVars>
          <dgm:bulletEnabled val="1"/>
        </dgm:presLayoutVars>
      </dgm:prSet>
      <dgm:spPr/>
    </dgm:pt>
    <dgm:pt modelId="{E6C108B2-E854-43F5-AE4A-572D3829CE08}" type="pres">
      <dgm:prSet presAssocID="{40540624-5DAF-4CFB-B4C7-C30EDC99E51F}" presName="sibTrans" presStyleCnt="0"/>
      <dgm:spPr/>
    </dgm:pt>
    <dgm:pt modelId="{3A1E92F8-3B22-4D46-962A-5EAEB3861F39}" type="pres">
      <dgm:prSet presAssocID="{A9DFE888-2ADA-4A4D-B2FB-B92D37DD56AF}" presName="node" presStyleLbl="node1" presStyleIdx="1" presStyleCnt="8">
        <dgm:presLayoutVars>
          <dgm:bulletEnabled val="1"/>
        </dgm:presLayoutVars>
      </dgm:prSet>
      <dgm:spPr/>
    </dgm:pt>
    <dgm:pt modelId="{64D00A23-1D3C-4C1D-99DC-1FD9333C24E7}" type="pres">
      <dgm:prSet presAssocID="{AFA2B647-3715-4655-99FE-CA1C225D79EE}" presName="sibTrans" presStyleCnt="0"/>
      <dgm:spPr/>
    </dgm:pt>
    <dgm:pt modelId="{962062A3-8D10-4468-94A2-2D4799356C06}" type="pres">
      <dgm:prSet presAssocID="{3C45A8E2-6AAC-445D-9535-1D275C9A3FDC}" presName="node" presStyleLbl="node1" presStyleIdx="2" presStyleCnt="8">
        <dgm:presLayoutVars>
          <dgm:bulletEnabled val="1"/>
        </dgm:presLayoutVars>
      </dgm:prSet>
      <dgm:spPr/>
    </dgm:pt>
    <dgm:pt modelId="{637E8057-EF5C-4EA5-884F-FD29A08EAC70}" type="pres">
      <dgm:prSet presAssocID="{04F56915-EC79-4C45-97B0-D84FAC56CC7E}" presName="sibTrans" presStyleCnt="0"/>
      <dgm:spPr/>
    </dgm:pt>
    <dgm:pt modelId="{53A552E5-F745-4B18-A205-B2D5241B7D7E}" type="pres">
      <dgm:prSet presAssocID="{8F76BF8D-0496-4299-826C-DD508BF5C677}" presName="node" presStyleLbl="node1" presStyleIdx="3" presStyleCnt="8">
        <dgm:presLayoutVars>
          <dgm:bulletEnabled val="1"/>
        </dgm:presLayoutVars>
      </dgm:prSet>
      <dgm:spPr/>
    </dgm:pt>
    <dgm:pt modelId="{8C524C61-61A6-4200-808A-AB98519D50E8}" type="pres">
      <dgm:prSet presAssocID="{A9F33F3B-B644-44B6-8616-D8832965756A}" presName="sibTrans" presStyleCnt="0"/>
      <dgm:spPr/>
    </dgm:pt>
    <dgm:pt modelId="{5840C2FA-1DFD-48B8-B619-C8DCAED47DB9}" type="pres">
      <dgm:prSet presAssocID="{8FCCF4FE-CD88-42D1-941B-DD3F09F5E3CC}" presName="node" presStyleLbl="node1" presStyleIdx="4" presStyleCnt="8">
        <dgm:presLayoutVars>
          <dgm:bulletEnabled val="1"/>
        </dgm:presLayoutVars>
      </dgm:prSet>
      <dgm:spPr/>
    </dgm:pt>
    <dgm:pt modelId="{423106E1-FF6F-4680-827B-30D097BC9740}" type="pres">
      <dgm:prSet presAssocID="{6F396721-EB1E-4F99-A2B9-ADABBAAC06B6}" presName="sibTrans" presStyleCnt="0"/>
      <dgm:spPr/>
    </dgm:pt>
    <dgm:pt modelId="{C4BC6898-38F4-4EB0-AE68-DD426A70C846}" type="pres">
      <dgm:prSet presAssocID="{1E222B2C-8739-4563-9BE9-4B07D5E18477}" presName="node" presStyleLbl="node1" presStyleIdx="5" presStyleCnt="8">
        <dgm:presLayoutVars>
          <dgm:bulletEnabled val="1"/>
        </dgm:presLayoutVars>
      </dgm:prSet>
      <dgm:spPr/>
    </dgm:pt>
    <dgm:pt modelId="{9357CD10-D394-4DC0-8AB9-77C2C6918EF4}" type="pres">
      <dgm:prSet presAssocID="{A93E446A-A407-4C4F-850A-35D151187223}" presName="sibTrans" presStyleCnt="0"/>
      <dgm:spPr/>
    </dgm:pt>
    <dgm:pt modelId="{227D1DFC-338C-4047-84AF-DA2FF135698F}" type="pres">
      <dgm:prSet presAssocID="{DAAAD88E-FF80-45A0-9D6B-B0334AF55621}" presName="node" presStyleLbl="node1" presStyleIdx="6" presStyleCnt="8">
        <dgm:presLayoutVars>
          <dgm:bulletEnabled val="1"/>
        </dgm:presLayoutVars>
      </dgm:prSet>
      <dgm:spPr/>
    </dgm:pt>
    <dgm:pt modelId="{0BE576BE-D133-4933-86FC-40CEDA647434}" type="pres">
      <dgm:prSet presAssocID="{F4858546-5037-4975-B5D9-BDBA672AB0A5}" presName="sibTrans" presStyleCnt="0"/>
      <dgm:spPr/>
    </dgm:pt>
    <dgm:pt modelId="{DB98E38E-582F-4393-8D43-CB073ACD09CB}" type="pres">
      <dgm:prSet presAssocID="{D00818AA-1AA5-47B4-9EF0-919A54F23A0B}" presName="node" presStyleLbl="node1" presStyleIdx="7" presStyleCnt="8">
        <dgm:presLayoutVars>
          <dgm:bulletEnabled val="1"/>
        </dgm:presLayoutVars>
      </dgm:prSet>
      <dgm:spPr/>
    </dgm:pt>
  </dgm:ptLst>
  <dgm:cxnLst>
    <dgm:cxn modelId="{B2F54D2F-8FD4-4191-9DB7-84A794233D1D}" type="presOf" srcId="{47D3C57C-5692-4196-A1BD-250AEC3CEDAF}" destId="{AF3A5A8F-D18D-47CB-8479-F31FEFF62E73}" srcOrd="0" destOrd="0" presId="urn:microsoft.com/office/officeart/2005/8/layout/default"/>
    <dgm:cxn modelId="{B31F8137-5210-46F9-850A-1226A51ECFFA}" type="presOf" srcId="{3C45A8E2-6AAC-445D-9535-1D275C9A3FDC}" destId="{962062A3-8D10-4468-94A2-2D4799356C06}" srcOrd="0" destOrd="0" presId="urn:microsoft.com/office/officeart/2005/8/layout/default"/>
    <dgm:cxn modelId="{B79D8C3C-2C4D-467F-BC67-1AF22D740AF4}" type="presOf" srcId="{8FCCF4FE-CD88-42D1-941B-DD3F09F5E3CC}" destId="{5840C2FA-1DFD-48B8-B619-C8DCAED47DB9}" srcOrd="0" destOrd="0" presId="urn:microsoft.com/office/officeart/2005/8/layout/default"/>
    <dgm:cxn modelId="{D3638B63-9148-47A8-B9DC-2A3A6030DF63}" type="presOf" srcId="{49ED5674-9A5C-4F17-935C-19FE28E4A9FB}" destId="{0B650488-DF0A-42ED-A359-0FB85287F815}" srcOrd="0" destOrd="0" presId="urn:microsoft.com/office/officeart/2005/8/layout/default"/>
    <dgm:cxn modelId="{D15FB344-2A10-4C5F-A34B-7F3A9D059B38}" type="presOf" srcId="{DAAAD88E-FF80-45A0-9D6B-B0334AF55621}" destId="{227D1DFC-338C-4047-84AF-DA2FF135698F}" srcOrd="0" destOrd="0" presId="urn:microsoft.com/office/officeart/2005/8/layout/default"/>
    <dgm:cxn modelId="{5B245B4A-6702-47FE-A23E-9A8E4B894FE1}" type="presOf" srcId="{8F76BF8D-0496-4299-826C-DD508BF5C677}" destId="{53A552E5-F745-4B18-A205-B2D5241B7D7E}" srcOrd="0" destOrd="0" presId="urn:microsoft.com/office/officeart/2005/8/layout/default"/>
    <dgm:cxn modelId="{476A8A73-D728-46AA-A301-AE50C9BFBECF}" srcId="{49ED5674-9A5C-4F17-935C-19FE28E4A9FB}" destId="{A9DFE888-2ADA-4A4D-B2FB-B92D37DD56AF}" srcOrd="1" destOrd="0" parTransId="{D03B3952-0BC4-45D3-9FD3-E31080A7A0EA}" sibTransId="{AFA2B647-3715-4655-99FE-CA1C225D79EE}"/>
    <dgm:cxn modelId="{0A435874-EE74-4948-BEDF-2B84EB29514F}" srcId="{49ED5674-9A5C-4F17-935C-19FE28E4A9FB}" destId="{DAAAD88E-FF80-45A0-9D6B-B0334AF55621}" srcOrd="6" destOrd="0" parTransId="{99019A80-3913-46E9-8D7B-E206E15C081D}" sibTransId="{F4858546-5037-4975-B5D9-BDBA672AB0A5}"/>
    <dgm:cxn modelId="{0C320557-5813-46FC-ABAB-4B61DA553A8C}" srcId="{49ED5674-9A5C-4F17-935C-19FE28E4A9FB}" destId="{8FCCF4FE-CD88-42D1-941B-DD3F09F5E3CC}" srcOrd="4" destOrd="0" parTransId="{397A78AB-B95B-4678-9723-98D38E9DAFA1}" sibTransId="{6F396721-EB1E-4F99-A2B9-ADABBAAC06B6}"/>
    <dgm:cxn modelId="{A5FCB29A-FE27-4D97-A9A3-5976C38A8549}" type="presOf" srcId="{1E222B2C-8739-4563-9BE9-4B07D5E18477}" destId="{C4BC6898-38F4-4EB0-AE68-DD426A70C846}" srcOrd="0" destOrd="0" presId="urn:microsoft.com/office/officeart/2005/8/layout/default"/>
    <dgm:cxn modelId="{41B28F9B-B065-43B6-B13E-8CF9DCE9535F}" type="presOf" srcId="{D00818AA-1AA5-47B4-9EF0-919A54F23A0B}" destId="{DB98E38E-582F-4393-8D43-CB073ACD09CB}" srcOrd="0" destOrd="0" presId="urn:microsoft.com/office/officeart/2005/8/layout/default"/>
    <dgm:cxn modelId="{A321719C-6194-4D22-8465-02F34B8C7376}" type="presOf" srcId="{A9DFE888-2ADA-4A4D-B2FB-B92D37DD56AF}" destId="{3A1E92F8-3B22-4D46-962A-5EAEB3861F39}" srcOrd="0" destOrd="0" presId="urn:microsoft.com/office/officeart/2005/8/layout/default"/>
    <dgm:cxn modelId="{BB37B9E2-42F0-42BC-B3C3-6F9A9ADE50EF}" srcId="{49ED5674-9A5C-4F17-935C-19FE28E4A9FB}" destId="{1E222B2C-8739-4563-9BE9-4B07D5E18477}" srcOrd="5" destOrd="0" parTransId="{D9298333-5F22-49DC-A42E-C805DB9B78F0}" sibTransId="{A93E446A-A407-4C4F-850A-35D151187223}"/>
    <dgm:cxn modelId="{0585F9E2-93DD-4401-BE8F-8C8BA8B0D946}" srcId="{49ED5674-9A5C-4F17-935C-19FE28E4A9FB}" destId="{47D3C57C-5692-4196-A1BD-250AEC3CEDAF}" srcOrd="0" destOrd="0" parTransId="{65AEE1C7-1B3F-456E-95F0-38AFCE1F36CF}" sibTransId="{40540624-5DAF-4CFB-B4C7-C30EDC99E51F}"/>
    <dgm:cxn modelId="{405972E3-E03C-470C-9062-58115EDBE787}" srcId="{49ED5674-9A5C-4F17-935C-19FE28E4A9FB}" destId="{8F76BF8D-0496-4299-826C-DD508BF5C677}" srcOrd="3" destOrd="0" parTransId="{AA17EA44-5D10-4BCE-9234-F031D7774D59}" sibTransId="{A9F33F3B-B644-44B6-8616-D8832965756A}"/>
    <dgm:cxn modelId="{BC3C85E7-FF0D-4598-AD4B-AEDF1C5716F6}" srcId="{49ED5674-9A5C-4F17-935C-19FE28E4A9FB}" destId="{3C45A8E2-6AAC-445D-9535-1D275C9A3FDC}" srcOrd="2" destOrd="0" parTransId="{3526C532-AC6A-4FBE-B3DF-6784F11DE2EA}" sibTransId="{04F56915-EC79-4C45-97B0-D84FAC56CC7E}"/>
    <dgm:cxn modelId="{B865DAFB-FBA2-478B-96B2-F2A970BBB88A}" srcId="{49ED5674-9A5C-4F17-935C-19FE28E4A9FB}" destId="{D00818AA-1AA5-47B4-9EF0-919A54F23A0B}" srcOrd="7" destOrd="0" parTransId="{F6B2B433-1E7B-4C7E-BEB9-CC22DBC0728D}" sibTransId="{10B0D887-0F1C-42E2-88D6-D4EDB7F1B86D}"/>
    <dgm:cxn modelId="{73157F49-50B4-423A-945F-CED73E8C0AF8}" type="presParOf" srcId="{0B650488-DF0A-42ED-A359-0FB85287F815}" destId="{AF3A5A8F-D18D-47CB-8479-F31FEFF62E73}" srcOrd="0" destOrd="0" presId="urn:microsoft.com/office/officeart/2005/8/layout/default"/>
    <dgm:cxn modelId="{AE6E8338-70D2-4DD7-BC21-86B3D1026B2D}" type="presParOf" srcId="{0B650488-DF0A-42ED-A359-0FB85287F815}" destId="{E6C108B2-E854-43F5-AE4A-572D3829CE08}" srcOrd="1" destOrd="0" presId="urn:microsoft.com/office/officeart/2005/8/layout/default"/>
    <dgm:cxn modelId="{E3185D7E-C164-42E6-BE38-A03D310743FE}" type="presParOf" srcId="{0B650488-DF0A-42ED-A359-0FB85287F815}" destId="{3A1E92F8-3B22-4D46-962A-5EAEB3861F39}" srcOrd="2" destOrd="0" presId="urn:microsoft.com/office/officeart/2005/8/layout/default"/>
    <dgm:cxn modelId="{A5175236-6141-469C-B7F6-B8614A998DBE}" type="presParOf" srcId="{0B650488-DF0A-42ED-A359-0FB85287F815}" destId="{64D00A23-1D3C-4C1D-99DC-1FD9333C24E7}" srcOrd="3" destOrd="0" presId="urn:microsoft.com/office/officeart/2005/8/layout/default"/>
    <dgm:cxn modelId="{F8CE5C3E-DF5D-4A6E-BB22-B43576E47C4C}" type="presParOf" srcId="{0B650488-DF0A-42ED-A359-0FB85287F815}" destId="{962062A3-8D10-4468-94A2-2D4799356C06}" srcOrd="4" destOrd="0" presId="urn:microsoft.com/office/officeart/2005/8/layout/default"/>
    <dgm:cxn modelId="{C83CF5A7-3103-4C28-8919-84A9D111D11F}" type="presParOf" srcId="{0B650488-DF0A-42ED-A359-0FB85287F815}" destId="{637E8057-EF5C-4EA5-884F-FD29A08EAC70}" srcOrd="5" destOrd="0" presId="urn:microsoft.com/office/officeart/2005/8/layout/default"/>
    <dgm:cxn modelId="{492BEAF8-DC1B-48B5-BD11-84619189359C}" type="presParOf" srcId="{0B650488-DF0A-42ED-A359-0FB85287F815}" destId="{53A552E5-F745-4B18-A205-B2D5241B7D7E}" srcOrd="6" destOrd="0" presId="urn:microsoft.com/office/officeart/2005/8/layout/default"/>
    <dgm:cxn modelId="{051BFC64-C963-4BC6-A0E8-3B597EBD2FDA}" type="presParOf" srcId="{0B650488-DF0A-42ED-A359-0FB85287F815}" destId="{8C524C61-61A6-4200-808A-AB98519D50E8}" srcOrd="7" destOrd="0" presId="urn:microsoft.com/office/officeart/2005/8/layout/default"/>
    <dgm:cxn modelId="{F42346A9-08A5-459B-B147-1EB9CE84C8B1}" type="presParOf" srcId="{0B650488-DF0A-42ED-A359-0FB85287F815}" destId="{5840C2FA-1DFD-48B8-B619-C8DCAED47DB9}" srcOrd="8" destOrd="0" presId="urn:microsoft.com/office/officeart/2005/8/layout/default"/>
    <dgm:cxn modelId="{7F6FC044-2C30-4D64-910E-D5F3E0E1B51E}" type="presParOf" srcId="{0B650488-DF0A-42ED-A359-0FB85287F815}" destId="{423106E1-FF6F-4680-827B-30D097BC9740}" srcOrd="9" destOrd="0" presId="urn:microsoft.com/office/officeart/2005/8/layout/default"/>
    <dgm:cxn modelId="{9A6CD5E0-47AF-49D1-A2F0-115764936C55}" type="presParOf" srcId="{0B650488-DF0A-42ED-A359-0FB85287F815}" destId="{C4BC6898-38F4-4EB0-AE68-DD426A70C846}" srcOrd="10" destOrd="0" presId="urn:microsoft.com/office/officeart/2005/8/layout/default"/>
    <dgm:cxn modelId="{80E7A657-F5CB-48AC-83F3-B5EA2C33C6FF}" type="presParOf" srcId="{0B650488-DF0A-42ED-A359-0FB85287F815}" destId="{9357CD10-D394-4DC0-8AB9-77C2C6918EF4}" srcOrd="11" destOrd="0" presId="urn:microsoft.com/office/officeart/2005/8/layout/default"/>
    <dgm:cxn modelId="{605B5227-D799-4FD1-9E17-AF3917E5925E}" type="presParOf" srcId="{0B650488-DF0A-42ED-A359-0FB85287F815}" destId="{227D1DFC-338C-4047-84AF-DA2FF135698F}" srcOrd="12" destOrd="0" presId="urn:microsoft.com/office/officeart/2005/8/layout/default"/>
    <dgm:cxn modelId="{4B963012-2EEA-4F25-B3DF-9A68AF1C1987}" type="presParOf" srcId="{0B650488-DF0A-42ED-A359-0FB85287F815}" destId="{0BE576BE-D133-4933-86FC-40CEDA647434}" srcOrd="13" destOrd="0" presId="urn:microsoft.com/office/officeart/2005/8/layout/default"/>
    <dgm:cxn modelId="{26E94F88-4A3E-4B80-8ECC-9A35E7B94F1E}" type="presParOf" srcId="{0B650488-DF0A-42ED-A359-0FB85287F815}" destId="{DB98E38E-582F-4393-8D43-CB073ACD09C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2FFE14-8C01-4D68-BAC8-8049E942EC0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B832FDB-E715-440D-BFF0-5836D67C6FDB}">
      <dgm:prSet/>
      <dgm:spPr/>
      <dgm:t>
        <a:bodyPr/>
        <a:lstStyle/>
        <a:p>
          <a:r>
            <a:rPr lang="en-US"/>
            <a:t>Continual training</a:t>
          </a:r>
        </a:p>
      </dgm:t>
    </dgm:pt>
    <dgm:pt modelId="{E7FE2E3F-A2C3-4F6B-82A8-F6959D7DE65F}" type="parTrans" cxnId="{0A19C813-6F7A-4EC8-85D0-05B40D98557A}">
      <dgm:prSet/>
      <dgm:spPr/>
      <dgm:t>
        <a:bodyPr/>
        <a:lstStyle/>
        <a:p>
          <a:endParaRPr lang="en-US"/>
        </a:p>
      </dgm:t>
    </dgm:pt>
    <dgm:pt modelId="{3D725ED2-2A02-42D7-9F52-A2FE70E24F78}" type="sibTrans" cxnId="{0A19C813-6F7A-4EC8-85D0-05B40D98557A}">
      <dgm:prSet/>
      <dgm:spPr/>
      <dgm:t>
        <a:bodyPr/>
        <a:lstStyle/>
        <a:p>
          <a:endParaRPr lang="en-US"/>
        </a:p>
      </dgm:t>
    </dgm:pt>
    <dgm:pt modelId="{74368F05-BB46-4452-83AF-80E70ACD81CC}">
      <dgm:prSet/>
      <dgm:spPr/>
      <dgm:t>
        <a:bodyPr/>
        <a:lstStyle/>
        <a:p>
          <a:r>
            <a:rPr lang="en-US"/>
            <a:t>Robust implementation</a:t>
          </a:r>
        </a:p>
      </dgm:t>
    </dgm:pt>
    <dgm:pt modelId="{2F9DA53E-F83E-4BBB-A1A9-E6D13FFEA708}" type="parTrans" cxnId="{39A9D09F-E0A6-426F-917D-707007479BD0}">
      <dgm:prSet/>
      <dgm:spPr/>
      <dgm:t>
        <a:bodyPr/>
        <a:lstStyle/>
        <a:p>
          <a:endParaRPr lang="en-US"/>
        </a:p>
      </dgm:t>
    </dgm:pt>
    <dgm:pt modelId="{FDB7957A-E279-49B8-823F-B633EEDAFB1E}" type="sibTrans" cxnId="{39A9D09F-E0A6-426F-917D-707007479BD0}">
      <dgm:prSet/>
      <dgm:spPr/>
      <dgm:t>
        <a:bodyPr/>
        <a:lstStyle/>
        <a:p>
          <a:endParaRPr lang="en-US"/>
        </a:p>
      </dgm:t>
    </dgm:pt>
    <dgm:pt modelId="{5BC611DE-CB95-4C30-B658-8B0AB39C0784}">
      <dgm:prSet/>
      <dgm:spPr/>
      <dgm:t>
        <a:bodyPr/>
        <a:lstStyle/>
        <a:p>
          <a:r>
            <a:rPr lang="en-US"/>
            <a:t>Periodic audits</a:t>
          </a:r>
        </a:p>
      </dgm:t>
    </dgm:pt>
    <dgm:pt modelId="{C1F5A855-63F4-4C95-BE07-A6C2DB6861D2}" type="parTrans" cxnId="{D39B9D8C-032D-4FB1-9133-3F4ED31533EF}">
      <dgm:prSet/>
      <dgm:spPr/>
      <dgm:t>
        <a:bodyPr/>
        <a:lstStyle/>
        <a:p>
          <a:endParaRPr lang="en-US"/>
        </a:p>
      </dgm:t>
    </dgm:pt>
    <dgm:pt modelId="{73A7FE68-3853-4574-BBC3-669EC9B43B1E}" type="sibTrans" cxnId="{D39B9D8C-032D-4FB1-9133-3F4ED31533EF}">
      <dgm:prSet/>
      <dgm:spPr/>
      <dgm:t>
        <a:bodyPr/>
        <a:lstStyle/>
        <a:p>
          <a:endParaRPr lang="en-US"/>
        </a:p>
      </dgm:t>
    </dgm:pt>
    <dgm:pt modelId="{D3020404-C721-4D48-A75E-BAB34ED37B3B}" type="pres">
      <dgm:prSet presAssocID="{BE2FFE14-8C01-4D68-BAC8-8049E942EC06}" presName="root" presStyleCnt="0">
        <dgm:presLayoutVars>
          <dgm:dir/>
          <dgm:resizeHandles val="exact"/>
        </dgm:presLayoutVars>
      </dgm:prSet>
      <dgm:spPr/>
    </dgm:pt>
    <dgm:pt modelId="{9F529C01-950A-49EA-A5F3-AA0C463C4F2D}" type="pres">
      <dgm:prSet presAssocID="{4B832FDB-E715-440D-BFF0-5836D67C6FDB}" presName="compNode" presStyleCnt="0"/>
      <dgm:spPr/>
    </dgm:pt>
    <dgm:pt modelId="{84E75135-E88E-46F2-9AC9-7E7BC1F8BDAA}" type="pres">
      <dgm:prSet presAssocID="{4B832FDB-E715-440D-BFF0-5836D67C6FD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C75195B9-E40E-4109-9321-6661156E3325}" type="pres">
      <dgm:prSet presAssocID="{4B832FDB-E715-440D-BFF0-5836D67C6FDB}" presName="spaceRect" presStyleCnt="0"/>
      <dgm:spPr/>
    </dgm:pt>
    <dgm:pt modelId="{7DB5C8AF-B537-4BF9-9007-5D6ACBB9EA56}" type="pres">
      <dgm:prSet presAssocID="{4B832FDB-E715-440D-BFF0-5836D67C6FDB}" presName="textRect" presStyleLbl="revTx" presStyleIdx="0" presStyleCnt="3">
        <dgm:presLayoutVars>
          <dgm:chMax val="1"/>
          <dgm:chPref val="1"/>
        </dgm:presLayoutVars>
      </dgm:prSet>
      <dgm:spPr/>
    </dgm:pt>
    <dgm:pt modelId="{F48BC7F9-32BC-48D9-9433-2CA5C2CA2E1B}" type="pres">
      <dgm:prSet presAssocID="{3D725ED2-2A02-42D7-9F52-A2FE70E24F78}" presName="sibTrans" presStyleCnt="0"/>
      <dgm:spPr/>
    </dgm:pt>
    <dgm:pt modelId="{E8599BA8-C5DF-4DD0-BEDA-B6A49941D6C6}" type="pres">
      <dgm:prSet presAssocID="{74368F05-BB46-4452-83AF-80E70ACD81CC}" presName="compNode" presStyleCnt="0"/>
      <dgm:spPr/>
    </dgm:pt>
    <dgm:pt modelId="{570B9129-48D3-4AE6-9ABC-32E57B373B74}" type="pres">
      <dgm:prSet presAssocID="{74368F05-BB46-4452-83AF-80E70ACD81C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6E45F2A-5DD7-4013-87A5-02763676D91B}" type="pres">
      <dgm:prSet presAssocID="{74368F05-BB46-4452-83AF-80E70ACD81CC}" presName="spaceRect" presStyleCnt="0"/>
      <dgm:spPr/>
    </dgm:pt>
    <dgm:pt modelId="{624B3861-A655-4E6E-AC89-D07E9FE3C715}" type="pres">
      <dgm:prSet presAssocID="{74368F05-BB46-4452-83AF-80E70ACD81CC}" presName="textRect" presStyleLbl="revTx" presStyleIdx="1" presStyleCnt="3">
        <dgm:presLayoutVars>
          <dgm:chMax val="1"/>
          <dgm:chPref val="1"/>
        </dgm:presLayoutVars>
      </dgm:prSet>
      <dgm:spPr/>
    </dgm:pt>
    <dgm:pt modelId="{D8ABAED4-0961-4C42-8259-F5D3A1BAE327}" type="pres">
      <dgm:prSet presAssocID="{FDB7957A-E279-49B8-823F-B633EEDAFB1E}" presName="sibTrans" presStyleCnt="0"/>
      <dgm:spPr/>
    </dgm:pt>
    <dgm:pt modelId="{52DB18CE-1FB5-48AB-9A4C-A3254D65F400}" type="pres">
      <dgm:prSet presAssocID="{5BC611DE-CB95-4C30-B658-8B0AB39C0784}" presName="compNode" presStyleCnt="0"/>
      <dgm:spPr/>
    </dgm:pt>
    <dgm:pt modelId="{9EAF22BF-A75E-4E4F-89A6-1D797532D932}" type="pres">
      <dgm:prSet presAssocID="{5BC611DE-CB95-4C30-B658-8B0AB39C078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4BC7BEE4-F1DC-40F8-B247-413F6823DB16}" type="pres">
      <dgm:prSet presAssocID="{5BC611DE-CB95-4C30-B658-8B0AB39C0784}" presName="spaceRect" presStyleCnt="0"/>
      <dgm:spPr/>
    </dgm:pt>
    <dgm:pt modelId="{E537285B-76DB-40D6-82BA-A74911AFDFC8}" type="pres">
      <dgm:prSet presAssocID="{5BC611DE-CB95-4C30-B658-8B0AB39C078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04A0705-822A-4745-AE2F-129D4E4845FB}" type="presOf" srcId="{5BC611DE-CB95-4C30-B658-8B0AB39C0784}" destId="{E537285B-76DB-40D6-82BA-A74911AFDFC8}" srcOrd="0" destOrd="0" presId="urn:microsoft.com/office/officeart/2018/2/layout/IconLabelList"/>
    <dgm:cxn modelId="{0A19C813-6F7A-4EC8-85D0-05B40D98557A}" srcId="{BE2FFE14-8C01-4D68-BAC8-8049E942EC06}" destId="{4B832FDB-E715-440D-BFF0-5836D67C6FDB}" srcOrd="0" destOrd="0" parTransId="{E7FE2E3F-A2C3-4F6B-82A8-F6959D7DE65F}" sibTransId="{3D725ED2-2A02-42D7-9F52-A2FE70E24F78}"/>
    <dgm:cxn modelId="{8492D533-E72D-41A5-8A86-636E29423B06}" type="presOf" srcId="{4B832FDB-E715-440D-BFF0-5836D67C6FDB}" destId="{7DB5C8AF-B537-4BF9-9007-5D6ACBB9EA56}" srcOrd="0" destOrd="0" presId="urn:microsoft.com/office/officeart/2018/2/layout/IconLabelList"/>
    <dgm:cxn modelId="{48DA6F82-F53F-4B95-8B24-F2F2E90C8FBE}" type="presOf" srcId="{BE2FFE14-8C01-4D68-BAC8-8049E942EC06}" destId="{D3020404-C721-4D48-A75E-BAB34ED37B3B}" srcOrd="0" destOrd="0" presId="urn:microsoft.com/office/officeart/2018/2/layout/IconLabelList"/>
    <dgm:cxn modelId="{D39B9D8C-032D-4FB1-9133-3F4ED31533EF}" srcId="{BE2FFE14-8C01-4D68-BAC8-8049E942EC06}" destId="{5BC611DE-CB95-4C30-B658-8B0AB39C0784}" srcOrd="2" destOrd="0" parTransId="{C1F5A855-63F4-4C95-BE07-A6C2DB6861D2}" sibTransId="{73A7FE68-3853-4574-BBC3-669EC9B43B1E}"/>
    <dgm:cxn modelId="{39A9D09F-E0A6-426F-917D-707007479BD0}" srcId="{BE2FFE14-8C01-4D68-BAC8-8049E942EC06}" destId="{74368F05-BB46-4452-83AF-80E70ACD81CC}" srcOrd="1" destOrd="0" parTransId="{2F9DA53E-F83E-4BBB-A1A9-E6D13FFEA708}" sibTransId="{FDB7957A-E279-49B8-823F-B633EEDAFB1E}"/>
    <dgm:cxn modelId="{A5234ABA-1956-4942-B89E-6A89C4944065}" type="presOf" srcId="{74368F05-BB46-4452-83AF-80E70ACD81CC}" destId="{624B3861-A655-4E6E-AC89-D07E9FE3C715}" srcOrd="0" destOrd="0" presId="urn:microsoft.com/office/officeart/2018/2/layout/IconLabelList"/>
    <dgm:cxn modelId="{2DB9BBA4-D4DF-42F5-A977-76187CA629C0}" type="presParOf" srcId="{D3020404-C721-4D48-A75E-BAB34ED37B3B}" destId="{9F529C01-950A-49EA-A5F3-AA0C463C4F2D}" srcOrd="0" destOrd="0" presId="urn:microsoft.com/office/officeart/2018/2/layout/IconLabelList"/>
    <dgm:cxn modelId="{7FF61D8F-1606-4D3F-893B-5A6514F0D643}" type="presParOf" srcId="{9F529C01-950A-49EA-A5F3-AA0C463C4F2D}" destId="{84E75135-E88E-46F2-9AC9-7E7BC1F8BDAA}" srcOrd="0" destOrd="0" presId="urn:microsoft.com/office/officeart/2018/2/layout/IconLabelList"/>
    <dgm:cxn modelId="{14C91AA5-4FC4-40FC-B07E-7A688613A3EF}" type="presParOf" srcId="{9F529C01-950A-49EA-A5F3-AA0C463C4F2D}" destId="{C75195B9-E40E-4109-9321-6661156E3325}" srcOrd="1" destOrd="0" presId="urn:microsoft.com/office/officeart/2018/2/layout/IconLabelList"/>
    <dgm:cxn modelId="{297C0E0A-A117-4136-BF4B-10282AEE12B8}" type="presParOf" srcId="{9F529C01-950A-49EA-A5F3-AA0C463C4F2D}" destId="{7DB5C8AF-B537-4BF9-9007-5D6ACBB9EA56}" srcOrd="2" destOrd="0" presId="urn:microsoft.com/office/officeart/2018/2/layout/IconLabelList"/>
    <dgm:cxn modelId="{AEBD27FC-6E54-4646-B052-665C361E8DF5}" type="presParOf" srcId="{D3020404-C721-4D48-A75E-BAB34ED37B3B}" destId="{F48BC7F9-32BC-48D9-9433-2CA5C2CA2E1B}" srcOrd="1" destOrd="0" presId="urn:microsoft.com/office/officeart/2018/2/layout/IconLabelList"/>
    <dgm:cxn modelId="{A1BA0458-4AC3-4691-A2E6-CC606AD9F43D}" type="presParOf" srcId="{D3020404-C721-4D48-A75E-BAB34ED37B3B}" destId="{E8599BA8-C5DF-4DD0-BEDA-B6A49941D6C6}" srcOrd="2" destOrd="0" presId="urn:microsoft.com/office/officeart/2018/2/layout/IconLabelList"/>
    <dgm:cxn modelId="{9DAA3E2C-CAB8-4744-8173-8A7F59D2F576}" type="presParOf" srcId="{E8599BA8-C5DF-4DD0-BEDA-B6A49941D6C6}" destId="{570B9129-48D3-4AE6-9ABC-32E57B373B74}" srcOrd="0" destOrd="0" presId="urn:microsoft.com/office/officeart/2018/2/layout/IconLabelList"/>
    <dgm:cxn modelId="{4BD26BE4-A69B-4C91-A4FF-785DA2C7B9D3}" type="presParOf" srcId="{E8599BA8-C5DF-4DD0-BEDA-B6A49941D6C6}" destId="{26E45F2A-5DD7-4013-87A5-02763676D91B}" srcOrd="1" destOrd="0" presId="urn:microsoft.com/office/officeart/2018/2/layout/IconLabelList"/>
    <dgm:cxn modelId="{0280323D-5948-402D-939E-26FB17EA1546}" type="presParOf" srcId="{E8599BA8-C5DF-4DD0-BEDA-B6A49941D6C6}" destId="{624B3861-A655-4E6E-AC89-D07E9FE3C715}" srcOrd="2" destOrd="0" presId="urn:microsoft.com/office/officeart/2018/2/layout/IconLabelList"/>
    <dgm:cxn modelId="{28A737A9-4FB1-45F2-BB7A-F1C786661918}" type="presParOf" srcId="{D3020404-C721-4D48-A75E-BAB34ED37B3B}" destId="{D8ABAED4-0961-4C42-8259-F5D3A1BAE327}" srcOrd="3" destOrd="0" presId="urn:microsoft.com/office/officeart/2018/2/layout/IconLabelList"/>
    <dgm:cxn modelId="{26995A0E-57C7-4172-951E-399A153B2983}" type="presParOf" srcId="{D3020404-C721-4D48-A75E-BAB34ED37B3B}" destId="{52DB18CE-1FB5-48AB-9A4C-A3254D65F400}" srcOrd="4" destOrd="0" presId="urn:microsoft.com/office/officeart/2018/2/layout/IconLabelList"/>
    <dgm:cxn modelId="{3DB5BD92-1AC7-4CD7-8B1D-3759E869A8B6}" type="presParOf" srcId="{52DB18CE-1FB5-48AB-9A4C-A3254D65F400}" destId="{9EAF22BF-A75E-4E4F-89A6-1D797532D932}" srcOrd="0" destOrd="0" presId="urn:microsoft.com/office/officeart/2018/2/layout/IconLabelList"/>
    <dgm:cxn modelId="{36705324-734E-401E-96AB-6B01C11D1511}" type="presParOf" srcId="{52DB18CE-1FB5-48AB-9A4C-A3254D65F400}" destId="{4BC7BEE4-F1DC-40F8-B247-413F6823DB16}" srcOrd="1" destOrd="0" presId="urn:microsoft.com/office/officeart/2018/2/layout/IconLabelList"/>
    <dgm:cxn modelId="{D0CC52C9-1A28-4ED1-87AD-C6FFC6701B54}" type="presParOf" srcId="{52DB18CE-1FB5-48AB-9A4C-A3254D65F400}" destId="{E537285B-76DB-40D6-82BA-A74911AFDFC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681D6-8F75-4F4F-BB9C-282C9FCE70E6}">
      <dsp:nvSpPr>
        <dsp:cNvPr id="0" name=""/>
        <dsp:cNvSpPr/>
      </dsp:nvSpPr>
      <dsp:spPr>
        <a:xfrm>
          <a:off x="2186869" y="60691"/>
          <a:ext cx="8747478" cy="131828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725" tIns="224194" rIns="169725" bIns="2241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Poor quality care, lack of trained staffs, shortage of medical supplies, poor accountability of health systems</a:t>
          </a:r>
          <a:endParaRPr lang="en-IN" sz="24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600" kern="1200" dirty="0"/>
        </a:p>
      </dsp:txBody>
      <dsp:txXfrm>
        <a:off x="2186869" y="60691"/>
        <a:ext cx="8747478" cy="1318289"/>
      </dsp:txXfrm>
    </dsp:sp>
    <dsp:sp modelId="{037C19BD-1308-449E-9CAE-19AECDF358AB}">
      <dsp:nvSpPr>
        <dsp:cNvPr id="0" name=""/>
        <dsp:cNvSpPr/>
      </dsp:nvSpPr>
      <dsp:spPr>
        <a:xfrm>
          <a:off x="0" y="82868"/>
          <a:ext cx="2186869" cy="14394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722" tIns="87187" rIns="115722" bIns="871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Service care</a:t>
          </a:r>
          <a:endParaRPr lang="en-IN" sz="2800" b="1" kern="1200" dirty="0"/>
        </a:p>
      </dsp:txBody>
      <dsp:txXfrm>
        <a:off x="0" y="82868"/>
        <a:ext cx="2186869" cy="1439487"/>
      </dsp:txXfrm>
    </dsp:sp>
    <dsp:sp modelId="{7EFF2956-85EE-4EC2-A8C5-40D4CDA6A54D}">
      <dsp:nvSpPr>
        <dsp:cNvPr id="0" name=""/>
        <dsp:cNvSpPr/>
      </dsp:nvSpPr>
      <dsp:spPr>
        <a:xfrm>
          <a:off x="2186869" y="1492539"/>
          <a:ext cx="8747478" cy="1986106"/>
        </a:xfrm>
        <a:prstGeom prst="rect">
          <a:avLst/>
        </a:prstGeom>
        <a:solidFill>
          <a:schemeClr val="accent2">
            <a:tint val="40000"/>
            <a:alpha val="90000"/>
            <a:hueOff val="-418313"/>
            <a:satOff val="-15017"/>
            <a:lumOff val="-9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18313"/>
              <a:satOff val="-15017"/>
              <a:lumOff val="-9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725" tIns="224194" rIns="169725" bIns="2241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Social determinants like inequality in access to education, income, race and ethnicity</a:t>
          </a:r>
          <a:endParaRPr lang="en-IN" sz="2400" b="1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Harmful gender norms with low prioritization of women’s health</a:t>
          </a:r>
          <a:endParaRPr lang="en-IN" sz="2400" b="1" kern="1200" dirty="0"/>
        </a:p>
      </dsp:txBody>
      <dsp:txXfrm>
        <a:off x="2186869" y="1492539"/>
        <a:ext cx="8747478" cy="1986106"/>
      </dsp:txXfrm>
    </dsp:sp>
    <dsp:sp modelId="{0D488DF0-8C29-4CB3-8270-3971442A792B}">
      <dsp:nvSpPr>
        <dsp:cNvPr id="0" name=""/>
        <dsp:cNvSpPr/>
      </dsp:nvSpPr>
      <dsp:spPr>
        <a:xfrm>
          <a:off x="0" y="1547952"/>
          <a:ext cx="2186869" cy="1927516"/>
        </a:xfrm>
        <a:prstGeom prst="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accent2">
              <a:hueOff val="-520665"/>
              <a:satOff val="-10816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722" tIns="87187" rIns="115722" bIns="871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Social</a:t>
          </a:r>
          <a:r>
            <a:rPr lang="en-US" sz="2100" kern="1200" dirty="0"/>
            <a:t> </a:t>
          </a:r>
          <a:endParaRPr lang="en-IN" sz="2100" kern="1200" dirty="0"/>
        </a:p>
      </dsp:txBody>
      <dsp:txXfrm>
        <a:off x="0" y="1547952"/>
        <a:ext cx="2186869" cy="1927516"/>
      </dsp:txXfrm>
    </dsp:sp>
    <dsp:sp modelId="{1344ECCB-BB16-4AD9-A19F-52A288B02958}">
      <dsp:nvSpPr>
        <dsp:cNvPr id="0" name=""/>
        <dsp:cNvSpPr/>
      </dsp:nvSpPr>
      <dsp:spPr>
        <a:xfrm>
          <a:off x="2189007" y="3531605"/>
          <a:ext cx="8756029" cy="882655"/>
        </a:xfrm>
        <a:prstGeom prst="rect">
          <a:avLst/>
        </a:prstGeom>
        <a:solidFill>
          <a:schemeClr val="accent2">
            <a:tint val="40000"/>
            <a:alpha val="90000"/>
            <a:hueOff val="-836627"/>
            <a:satOff val="-30034"/>
            <a:lumOff val="-193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36627"/>
              <a:satOff val="-30034"/>
              <a:lumOff val="-19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891" tIns="224194" rIns="169891" bIns="22419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External factors like instability or humanitarian crises </a:t>
          </a:r>
          <a:endParaRPr lang="en-IN" sz="2400" b="1" kern="1200" dirty="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500" kern="1200" dirty="0"/>
        </a:p>
      </dsp:txBody>
      <dsp:txXfrm>
        <a:off x="2189007" y="3531605"/>
        <a:ext cx="8756029" cy="882655"/>
      </dsp:txXfrm>
    </dsp:sp>
    <dsp:sp modelId="{0357811D-7DDA-4BFC-B343-20E80594D37E}">
      <dsp:nvSpPr>
        <dsp:cNvPr id="0" name=""/>
        <dsp:cNvSpPr/>
      </dsp:nvSpPr>
      <dsp:spPr>
        <a:xfrm>
          <a:off x="0" y="3531605"/>
          <a:ext cx="2189007" cy="882655"/>
        </a:xfrm>
        <a:prstGeom prst="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accent2">
              <a:hueOff val="-1041329"/>
              <a:satOff val="-21631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35" tIns="87187" rIns="115835" bIns="8718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Other</a:t>
          </a:r>
          <a:endParaRPr lang="en-IN" sz="2800" b="1" kern="1200" dirty="0"/>
        </a:p>
      </dsp:txBody>
      <dsp:txXfrm>
        <a:off x="0" y="3531605"/>
        <a:ext cx="2189007" cy="8826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8AE66-77FD-4180-82F5-44A86300C5D4}">
      <dsp:nvSpPr>
        <dsp:cNvPr id="0" name=""/>
        <dsp:cNvSpPr/>
      </dsp:nvSpPr>
      <dsp:spPr>
        <a:xfrm>
          <a:off x="0" y="39070"/>
          <a:ext cx="6949440" cy="5958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JSY-To increase institutional delivery</a:t>
          </a:r>
        </a:p>
      </dsp:txBody>
      <dsp:txXfrm>
        <a:off x="29088" y="68158"/>
        <a:ext cx="6891264" cy="537701"/>
      </dsp:txXfrm>
    </dsp:sp>
    <dsp:sp modelId="{7FD04B21-CF64-4ADF-B998-533242AA7193}">
      <dsp:nvSpPr>
        <dsp:cNvPr id="0" name=""/>
        <dsp:cNvSpPr/>
      </dsp:nvSpPr>
      <dsp:spPr>
        <a:xfrm>
          <a:off x="0" y="678147"/>
          <a:ext cx="6949440" cy="595877"/>
        </a:xfrm>
        <a:prstGeom prst="roundRect">
          <a:avLst/>
        </a:prstGeom>
        <a:solidFill>
          <a:schemeClr val="accent5">
            <a:hueOff val="1139291"/>
            <a:satOff val="-513"/>
            <a:lumOff val="-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JSSK-Reduce out of pocket expenditure</a:t>
          </a:r>
        </a:p>
      </dsp:txBody>
      <dsp:txXfrm>
        <a:off x="29088" y="707235"/>
        <a:ext cx="6891264" cy="537701"/>
      </dsp:txXfrm>
    </dsp:sp>
    <dsp:sp modelId="{62ECCA9B-184F-4BD5-9D3D-1A5B4A3200A7}">
      <dsp:nvSpPr>
        <dsp:cNvPr id="0" name=""/>
        <dsp:cNvSpPr/>
      </dsp:nvSpPr>
      <dsp:spPr>
        <a:xfrm>
          <a:off x="0" y="1317225"/>
          <a:ext cx="6949440" cy="595877"/>
        </a:xfrm>
        <a:prstGeom prst="roundRect">
          <a:avLst/>
        </a:prstGeom>
        <a:solidFill>
          <a:schemeClr val="accent5">
            <a:hueOff val="2278582"/>
            <a:satOff val="-1026"/>
            <a:lumOff val="-1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Establishment of delivery points: 24*7 PHCs, FRUs, MCH training, Obs HDU/ICU, Referral transport</a:t>
          </a:r>
        </a:p>
      </dsp:txBody>
      <dsp:txXfrm>
        <a:off x="29088" y="1346313"/>
        <a:ext cx="6891264" cy="537701"/>
      </dsp:txXfrm>
    </dsp:sp>
    <dsp:sp modelId="{59F344FD-8796-4B53-9DF2-E09516564D59}">
      <dsp:nvSpPr>
        <dsp:cNvPr id="0" name=""/>
        <dsp:cNvSpPr/>
      </dsp:nvSpPr>
      <dsp:spPr>
        <a:xfrm>
          <a:off x="0" y="1956302"/>
          <a:ext cx="6949440" cy="595877"/>
        </a:xfrm>
        <a:prstGeom prst="roundRect">
          <a:avLst/>
        </a:prstGeom>
        <a:solidFill>
          <a:schemeClr val="accent5">
            <a:hueOff val="3417873"/>
            <a:satOff val="-1539"/>
            <a:lumOff val="-19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SBA training-Dakshata, Daksh, Bemoc, RTI/STI trainings</a:t>
          </a:r>
        </a:p>
      </dsp:txBody>
      <dsp:txXfrm>
        <a:off x="29088" y="1985390"/>
        <a:ext cx="6891264" cy="537701"/>
      </dsp:txXfrm>
    </dsp:sp>
    <dsp:sp modelId="{4514910D-8DB3-47CB-BDA7-1A7C71B18509}">
      <dsp:nvSpPr>
        <dsp:cNvPr id="0" name=""/>
        <dsp:cNvSpPr/>
      </dsp:nvSpPr>
      <dsp:spPr>
        <a:xfrm>
          <a:off x="0" y="2595379"/>
          <a:ext cx="6949440" cy="595877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PMSMA-Detect high risk pregnancy</a:t>
          </a:r>
        </a:p>
      </dsp:txBody>
      <dsp:txXfrm>
        <a:off x="29088" y="2624467"/>
        <a:ext cx="6891264" cy="537701"/>
      </dsp:txXfrm>
    </dsp:sp>
    <dsp:sp modelId="{CF5375AD-C360-44DB-BD24-CF9FC1E08F18}">
      <dsp:nvSpPr>
        <dsp:cNvPr id="0" name=""/>
        <dsp:cNvSpPr/>
      </dsp:nvSpPr>
      <dsp:spPr>
        <a:xfrm>
          <a:off x="0" y="3234457"/>
          <a:ext cx="6949440" cy="595877"/>
        </a:xfrm>
        <a:prstGeom prst="roundRect">
          <a:avLst/>
        </a:prstGeom>
        <a:solidFill>
          <a:schemeClr val="accent5">
            <a:hueOff val="5696455"/>
            <a:satOff val="-2565"/>
            <a:lumOff val="-31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Laqshya-Respectful maternity care</a:t>
          </a:r>
        </a:p>
      </dsp:txBody>
      <dsp:txXfrm>
        <a:off x="29088" y="3263545"/>
        <a:ext cx="6891264" cy="537701"/>
      </dsp:txXfrm>
    </dsp:sp>
    <dsp:sp modelId="{9613B5CE-C8BD-4856-AF33-B5F9018F3946}">
      <dsp:nvSpPr>
        <dsp:cNvPr id="0" name=""/>
        <dsp:cNvSpPr/>
      </dsp:nvSpPr>
      <dsp:spPr>
        <a:xfrm>
          <a:off x="0" y="3873534"/>
          <a:ext cx="6949440" cy="595877"/>
        </a:xfrm>
        <a:prstGeom prst="roundRect">
          <a:avLst/>
        </a:prstGeom>
        <a:solidFill>
          <a:schemeClr val="accent5">
            <a:hueOff val="6835746"/>
            <a:satOff val="-3078"/>
            <a:lumOff val="-3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Maternal death surveillance</a:t>
          </a:r>
        </a:p>
      </dsp:txBody>
      <dsp:txXfrm>
        <a:off x="29088" y="3902622"/>
        <a:ext cx="6891264" cy="537701"/>
      </dsp:txXfrm>
    </dsp:sp>
    <dsp:sp modelId="{67EBE593-A444-47CC-A56B-4BDC52F053EC}">
      <dsp:nvSpPr>
        <dsp:cNvPr id="0" name=""/>
        <dsp:cNvSpPr/>
      </dsp:nvSpPr>
      <dsp:spPr>
        <a:xfrm>
          <a:off x="0" y="4512611"/>
          <a:ext cx="6949440" cy="595877"/>
        </a:xfrm>
        <a:prstGeom prst="roundRect">
          <a:avLst/>
        </a:prstGeom>
        <a:solidFill>
          <a:schemeClr val="accent5">
            <a:hueOff val="7975036"/>
            <a:satOff val="-3591"/>
            <a:lumOff val="-44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SUMAN-Assurance of service provision</a:t>
          </a:r>
        </a:p>
      </dsp:txBody>
      <dsp:txXfrm>
        <a:off x="29088" y="4541699"/>
        <a:ext cx="6891264" cy="537701"/>
      </dsp:txXfrm>
    </dsp:sp>
    <dsp:sp modelId="{B056B87B-7658-4713-90D6-C31341A2D2DF}">
      <dsp:nvSpPr>
        <dsp:cNvPr id="0" name=""/>
        <dsp:cNvSpPr/>
      </dsp:nvSpPr>
      <dsp:spPr>
        <a:xfrm>
          <a:off x="0" y="5151689"/>
          <a:ext cx="6949440" cy="595877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Midwifery Initiative-Promote physiological birthing</a:t>
          </a:r>
        </a:p>
      </dsp:txBody>
      <dsp:txXfrm>
        <a:off x="29088" y="5180777"/>
        <a:ext cx="6891264" cy="537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A5A8F-D18D-47CB-8479-F31FEFF62E73}">
      <dsp:nvSpPr>
        <dsp:cNvPr id="0" name=""/>
        <dsp:cNvSpPr/>
      </dsp:nvSpPr>
      <dsp:spPr>
        <a:xfrm>
          <a:off x="3206" y="553664"/>
          <a:ext cx="2543866" cy="15263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Delivery by trained skilled birth attendant (Dakshata and Daksh training)</a:t>
          </a:r>
        </a:p>
      </dsp:txBody>
      <dsp:txXfrm>
        <a:off x="3206" y="553664"/>
        <a:ext cx="2543866" cy="1526319"/>
      </dsp:txXfrm>
    </dsp:sp>
    <dsp:sp modelId="{3A1E92F8-3B22-4D46-962A-5EAEB3861F39}">
      <dsp:nvSpPr>
        <dsp:cNvPr id="0" name=""/>
        <dsp:cNvSpPr/>
      </dsp:nvSpPr>
      <dsp:spPr>
        <a:xfrm>
          <a:off x="2801459" y="553664"/>
          <a:ext cx="2543866" cy="15263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Referral of high-risk women to higher centre</a:t>
          </a:r>
        </a:p>
      </dsp:txBody>
      <dsp:txXfrm>
        <a:off x="2801459" y="553664"/>
        <a:ext cx="2543866" cy="1526319"/>
      </dsp:txXfrm>
    </dsp:sp>
    <dsp:sp modelId="{962062A3-8D10-4468-94A2-2D4799356C06}">
      <dsp:nvSpPr>
        <dsp:cNvPr id="0" name=""/>
        <dsp:cNvSpPr/>
      </dsp:nvSpPr>
      <dsp:spPr>
        <a:xfrm>
          <a:off x="5599711" y="553664"/>
          <a:ext cx="2543866" cy="15263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Labor room procedure are standardized and ensure all logistics and drugs availability</a:t>
          </a:r>
        </a:p>
      </dsp:txBody>
      <dsp:txXfrm>
        <a:off x="5599711" y="553664"/>
        <a:ext cx="2543866" cy="1526319"/>
      </dsp:txXfrm>
    </dsp:sp>
    <dsp:sp modelId="{53A552E5-F745-4B18-A205-B2D5241B7D7E}">
      <dsp:nvSpPr>
        <dsp:cNvPr id="0" name=""/>
        <dsp:cNvSpPr/>
      </dsp:nvSpPr>
      <dsp:spPr>
        <a:xfrm>
          <a:off x="8397964" y="553664"/>
          <a:ext cx="2543866" cy="15263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Partograph to be maintained and active management of third stage of labor</a:t>
          </a:r>
        </a:p>
      </dsp:txBody>
      <dsp:txXfrm>
        <a:off x="8397964" y="553664"/>
        <a:ext cx="2543866" cy="1526319"/>
      </dsp:txXfrm>
    </dsp:sp>
    <dsp:sp modelId="{5840C2FA-1DFD-48B8-B619-C8DCAED47DB9}">
      <dsp:nvSpPr>
        <dsp:cNvPr id="0" name=""/>
        <dsp:cNvSpPr/>
      </dsp:nvSpPr>
      <dsp:spPr>
        <a:xfrm>
          <a:off x="3206" y="2334370"/>
          <a:ext cx="2543866" cy="15263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Initiate early and on demand breastfeeding</a:t>
          </a:r>
        </a:p>
      </dsp:txBody>
      <dsp:txXfrm>
        <a:off x="3206" y="2334370"/>
        <a:ext cx="2543866" cy="1526319"/>
      </dsp:txXfrm>
    </dsp:sp>
    <dsp:sp modelId="{C4BC6898-38F4-4EB0-AE68-DD426A70C846}">
      <dsp:nvSpPr>
        <dsp:cNvPr id="0" name=""/>
        <dsp:cNvSpPr/>
      </dsp:nvSpPr>
      <dsp:spPr>
        <a:xfrm>
          <a:off x="2801459" y="2334370"/>
          <a:ext cx="2543866" cy="15263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Emergency neonatal resuscitation and referral to higher centre</a:t>
          </a:r>
        </a:p>
      </dsp:txBody>
      <dsp:txXfrm>
        <a:off x="2801459" y="2334370"/>
        <a:ext cx="2543866" cy="1526319"/>
      </dsp:txXfrm>
    </dsp:sp>
    <dsp:sp modelId="{227D1DFC-338C-4047-84AF-DA2FF135698F}">
      <dsp:nvSpPr>
        <dsp:cNvPr id="0" name=""/>
        <dsp:cNvSpPr/>
      </dsp:nvSpPr>
      <dsp:spPr>
        <a:xfrm>
          <a:off x="5599711" y="2334370"/>
          <a:ext cx="2543866" cy="15263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Counselling and provision of family planning</a:t>
          </a:r>
        </a:p>
      </dsp:txBody>
      <dsp:txXfrm>
        <a:off x="5599711" y="2334370"/>
        <a:ext cx="2543866" cy="1526319"/>
      </dsp:txXfrm>
    </dsp:sp>
    <dsp:sp modelId="{DB98E38E-582F-4393-8D43-CB073ACD09CB}">
      <dsp:nvSpPr>
        <dsp:cNvPr id="0" name=""/>
        <dsp:cNvSpPr/>
      </dsp:nvSpPr>
      <dsp:spPr>
        <a:xfrm>
          <a:off x="8397964" y="2334370"/>
          <a:ext cx="2543866" cy="15263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PNC visits on 3</a:t>
          </a:r>
          <a:r>
            <a:rPr lang="en-US" sz="1900" kern="1200" baseline="30000" dirty="0"/>
            <a:t>rd</a:t>
          </a:r>
          <a:r>
            <a:rPr lang="en-US" sz="1900" kern="1200" dirty="0"/>
            <a:t>, 7</a:t>
          </a:r>
          <a:r>
            <a:rPr lang="en-US" sz="1900" kern="1200" baseline="30000" dirty="0"/>
            <a:t>th</a:t>
          </a:r>
          <a:r>
            <a:rPr lang="en-US" sz="1900" kern="1200" dirty="0"/>
            <a:t>,14</a:t>
          </a:r>
          <a:r>
            <a:rPr lang="en-US" sz="1900" kern="1200" baseline="30000" dirty="0"/>
            <a:t>th</a:t>
          </a:r>
          <a:r>
            <a:rPr lang="en-US" sz="1900" kern="1200" dirty="0"/>
            <a:t>, 21</a:t>
          </a:r>
          <a:r>
            <a:rPr lang="en-US" sz="1900" kern="1200" baseline="30000" dirty="0"/>
            <a:t>st</a:t>
          </a:r>
          <a:r>
            <a:rPr lang="en-US" sz="1900" kern="1200" dirty="0"/>
            <a:t>,28</a:t>
          </a:r>
          <a:r>
            <a:rPr lang="en-US" sz="1900" kern="1200" baseline="30000" dirty="0"/>
            <a:t>th</a:t>
          </a:r>
          <a:r>
            <a:rPr lang="en-US" sz="1900" kern="1200" dirty="0"/>
            <a:t> and 42</a:t>
          </a:r>
          <a:r>
            <a:rPr lang="en-US" sz="1900" kern="1200" baseline="30000" dirty="0"/>
            <a:t>nd</a:t>
          </a:r>
          <a:r>
            <a:rPr lang="en-US" sz="1900" kern="1200" dirty="0"/>
            <a:t> day</a:t>
          </a:r>
        </a:p>
      </dsp:txBody>
      <dsp:txXfrm>
        <a:off x="8397964" y="2334370"/>
        <a:ext cx="2543866" cy="15263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E75135-E88E-46F2-9AC9-7E7BC1F8BDAA}">
      <dsp:nvSpPr>
        <dsp:cNvPr id="0" name=""/>
        <dsp:cNvSpPr/>
      </dsp:nvSpPr>
      <dsp:spPr>
        <a:xfrm>
          <a:off x="952041" y="928880"/>
          <a:ext cx="1453010" cy="14530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B5C8AF-B537-4BF9-9007-5D6ACBB9EA56}">
      <dsp:nvSpPr>
        <dsp:cNvPr id="0" name=""/>
        <dsp:cNvSpPr/>
      </dsp:nvSpPr>
      <dsp:spPr>
        <a:xfrm>
          <a:off x="64090" y="2765473"/>
          <a:ext cx="32289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Continual training</a:t>
          </a:r>
        </a:p>
      </dsp:txBody>
      <dsp:txXfrm>
        <a:off x="64090" y="2765473"/>
        <a:ext cx="3228912" cy="720000"/>
      </dsp:txXfrm>
    </dsp:sp>
    <dsp:sp modelId="{570B9129-48D3-4AE6-9ABC-32E57B373B74}">
      <dsp:nvSpPr>
        <dsp:cNvPr id="0" name=""/>
        <dsp:cNvSpPr/>
      </dsp:nvSpPr>
      <dsp:spPr>
        <a:xfrm>
          <a:off x="4746013" y="928880"/>
          <a:ext cx="1453010" cy="14530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B3861-A655-4E6E-AC89-D07E9FE3C715}">
      <dsp:nvSpPr>
        <dsp:cNvPr id="0" name=""/>
        <dsp:cNvSpPr/>
      </dsp:nvSpPr>
      <dsp:spPr>
        <a:xfrm>
          <a:off x="3858062" y="2765473"/>
          <a:ext cx="32289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Robust implementation</a:t>
          </a:r>
        </a:p>
      </dsp:txBody>
      <dsp:txXfrm>
        <a:off x="3858062" y="2765473"/>
        <a:ext cx="3228912" cy="720000"/>
      </dsp:txXfrm>
    </dsp:sp>
    <dsp:sp modelId="{9EAF22BF-A75E-4E4F-89A6-1D797532D932}">
      <dsp:nvSpPr>
        <dsp:cNvPr id="0" name=""/>
        <dsp:cNvSpPr/>
      </dsp:nvSpPr>
      <dsp:spPr>
        <a:xfrm>
          <a:off x="8539984" y="928880"/>
          <a:ext cx="1453010" cy="145301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7285B-76DB-40D6-82BA-A74911AFDFC8}">
      <dsp:nvSpPr>
        <dsp:cNvPr id="0" name=""/>
        <dsp:cNvSpPr/>
      </dsp:nvSpPr>
      <dsp:spPr>
        <a:xfrm>
          <a:off x="7652034" y="2765473"/>
          <a:ext cx="32289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Periodic audits</a:t>
          </a:r>
        </a:p>
      </dsp:txBody>
      <dsp:txXfrm>
        <a:off x="7652034" y="2765473"/>
        <a:ext cx="322891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0.69528</cdr:x>
      <cdr:y>0.21846</cdr:y>
    </cdr:from>
    <cdr:to>
      <cdr:x>1</cdr:x>
      <cdr:y>0.60007</cdr:y>
    </cdr:to>
    <cdr:sp macro="" textlink="">
      <cdr:nvSpPr>
        <cdr:cNvPr id="2" name="Flowchart: Sequential Access Storage 1">
          <a:extLst xmlns:a="http://schemas.openxmlformats.org/drawingml/2006/main">
            <a:ext uri="{FF2B5EF4-FFF2-40B4-BE49-F238E27FC236}">
              <a16:creationId xmlns:a16="http://schemas.microsoft.com/office/drawing/2014/main" id="{E25E486D-7DB4-2F15-94A5-5F5E584AE33A}"/>
            </a:ext>
          </a:extLst>
        </cdr:cNvPr>
        <cdr:cNvSpPr/>
      </cdr:nvSpPr>
      <cdr:spPr>
        <a:xfrm xmlns:a="http://schemas.openxmlformats.org/drawingml/2006/main" flipH="1">
          <a:off x="7407275" y="1003298"/>
          <a:ext cx="3246438" cy="1752600"/>
        </a:xfrm>
        <a:prstGeom xmlns:a="http://schemas.openxmlformats.org/drawingml/2006/main" prst="flowChartMagneticTap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800" b="1" kern="1200" dirty="0"/>
            <a:t>5 MILLOIN DEATHS DUE TO POOR QUALITY CARE</a:t>
          </a:r>
          <a:endParaRPr lang="en-IN" sz="1800" b="1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25B8A-0A55-4C84-ACD0-FE5212D96602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4C0FB-6BA1-4171-953B-428732EA71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0906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54C0FB-6BA1-4171-953B-428732EA713D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01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54C0FB-6BA1-4171-953B-428732EA713D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9831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54C0FB-6BA1-4171-953B-428732EA713D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4904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4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2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1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7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9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9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0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4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7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0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4" r:id="rId2"/>
    <p:sldLayoutId id="2147483783" r:id="rId3"/>
    <p:sldLayoutId id="2147483782" r:id="rId4"/>
    <p:sldLayoutId id="2147483781" r:id="rId5"/>
    <p:sldLayoutId id="2147483780" r:id="rId6"/>
    <p:sldLayoutId id="2147483779" r:id="rId7"/>
    <p:sldLayoutId id="2147483778" r:id="rId8"/>
    <p:sldLayoutId id="2147483777" r:id="rId9"/>
    <p:sldLayoutId id="2147483776" r:id="rId10"/>
    <p:sldLayoutId id="21474837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69CE8B-9676-9854-425B-9B6B82890F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088"/>
          <a:stretch/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D06F06-6C91-8DB5-3151-C0E3E76DC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745" y="1129554"/>
            <a:ext cx="5858256" cy="3058398"/>
          </a:xfrm>
        </p:spPr>
        <p:txBody>
          <a:bodyPr>
            <a:normAutofit/>
          </a:bodyPr>
          <a:lstStyle/>
          <a:p>
            <a:pPr algn="l"/>
            <a:r>
              <a:rPr lang="en-US" sz="5000" dirty="0">
                <a:latin typeface="Amasis MT Pro" panose="02040504050005020304" pitchFamily="18" charset="0"/>
              </a:rPr>
              <a:t>SAFE CHILDBIRTH &amp; PATIENT      SAFETY</a:t>
            </a:r>
            <a:endParaRPr lang="en-IN" sz="5000" dirty="0">
              <a:latin typeface="Amasis MT Pro" panose="020405040500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96435-B3EA-E455-9B2D-B642A687E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6881" y="4389120"/>
            <a:ext cx="6575590" cy="2249424"/>
          </a:xfrm>
        </p:spPr>
        <p:txBody>
          <a:bodyPr>
            <a:noAutofit/>
          </a:bodyPr>
          <a:lstStyle/>
          <a:p>
            <a:pPr algn="l"/>
            <a:r>
              <a:rPr lang="en-US" sz="2000" b="1" dirty="0"/>
              <a:t>DR VINEETA</a:t>
            </a:r>
          </a:p>
          <a:p>
            <a:pPr algn="l"/>
            <a:r>
              <a:rPr lang="en-US" sz="2000" b="1" dirty="0"/>
              <a:t>ASSOCIATE PROFESSOR</a:t>
            </a:r>
          </a:p>
          <a:p>
            <a:pPr algn="l"/>
            <a:r>
              <a:rPr lang="en-US" sz="2000" b="1" dirty="0"/>
              <a:t>DEPARTMENT OF OBSTETRICS &amp; GYNECOLOGY</a:t>
            </a:r>
          </a:p>
          <a:p>
            <a:pPr algn="l"/>
            <a:r>
              <a:rPr lang="en-US" sz="2000" b="1" dirty="0"/>
              <a:t>AIIMS DEOGHAR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282588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A57B90-B92C-2765-7DEE-ADAF6DEF9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F99D09-271D-9828-3288-FBF6F5D214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055" r="1" b="1"/>
          <a:stretch/>
        </p:blipFill>
        <p:spPr>
          <a:xfrm>
            <a:off x="425196" y="796859"/>
            <a:ext cx="8210372" cy="52642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68E270-BF0F-7B9C-39F7-B1225AF4B84E}"/>
              </a:ext>
            </a:extLst>
          </p:cNvPr>
          <p:cNvSpPr txBox="1"/>
          <p:nvPr/>
        </p:nvSpPr>
        <p:spPr>
          <a:xfrm>
            <a:off x="9052560" y="2249424"/>
            <a:ext cx="29443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JUST BEFORE PUSHING/ CS</a:t>
            </a:r>
          </a:p>
        </p:txBody>
      </p:sp>
    </p:spTree>
    <p:extLst>
      <p:ext uri="{BB962C8B-B14F-4D97-AF65-F5344CB8AC3E}">
        <p14:creationId xmlns:p14="http://schemas.microsoft.com/office/powerpoint/2010/main" val="20024503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E7B9C-FF0B-4005-9204-E661AC1F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3024" y="548640"/>
            <a:ext cx="3073202" cy="3639312"/>
          </a:xfrm>
        </p:spPr>
        <p:txBody>
          <a:bodyPr/>
          <a:lstStyle/>
          <a:p>
            <a:r>
              <a:rPr lang="en-US" dirty="0"/>
              <a:t>SOON AFTER BIRTH (WITHIN ONE HOUR)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E1270A-76BE-947E-27D9-D07D2813EF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7764367" cy="6675120"/>
          </a:xfrm>
        </p:spPr>
      </p:pic>
    </p:spTree>
    <p:extLst>
      <p:ext uri="{BB962C8B-B14F-4D97-AF65-F5344CB8AC3E}">
        <p14:creationId xmlns:p14="http://schemas.microsoft.com/office/powerpoint/2010/main" val="17172155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A57B90-B92C-2765-7DEE-ADAF6DEF9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428F23-76D9-9DFB-B76B-08AB3497DC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2914" b="2"/>
          <a:stretch/>
        </p:blipFill>
        <p:spPr>
          <a:xfrm>
            <a:off x="0" y="888299"/>
            <a:ext cx="7925145" cy="50814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83E244E-AF9D-B245-1FD7-BF9ED7644127}"/>
              </a:ext>
            </a:extLst>
          </p:cNvPr>
          <p:cNvSpPr txBox="1"/>
          <p:nvPr/>
        </p:nvSpPr>
        <p:spPr>
          <a:xfrm flipH="1">
            <a:off x="8418920" y="1585252"/>
            <a:ext cx="299279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SOON AFTER BIRTH (WITHIN ONE HOUR)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594789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2AFC67-0973-EC0D-F14E-710D701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8D56B6-7F15-2C55-0A6F-5670BD6536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286" b="2"/>
          <a:stretch/>
        </p:blipFill>
        <p:spPr>
          <a:xfrm>
            <a:off x="0" y="10"/>
            <a:ext cx="7168896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F7E5AA-2D29-D98A-A52A-A68983E75BF8}"/>
              </a:ext>
            </a:extLst>
          </p:cNvPr>
          <p:cNvSpPr txBox="1"/>
          <p:nvPr/>
        </p:nvSpPr>
        <p:spPr>
          <a:xfrm>
            <a:off x="8057896" y="2249424"/>
            <a:ext cx="3553413" cy="4122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20000"/>
              </a:lnSpc>
              <a:spcAft>
                <a:spcPts val="600"/>
              </a:spcAft>
            </a:pPr>
            <a:r>
              <a:rPr lang="en-US" sz="3600" b="1" dirty="0"/>
              <a:t>BEFORE DISCHARGE</a:t>
            </a:r>
          </a:p>
        </p:txBody>
      </p:sp>
    </p:spTree>
    <p:extLst>
      <p:ext uri="{BB962C8B-B14F-4D97-AF65-F5344CB8AC3E}">
        <p14:creationId xmlns:p14="http://schemas.microsoft.com/office/powerpoint/2010/main" val="9661934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D3817B-01DA-DCDA-FA18-49D6FF003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674938-AA01-5B83-BCA7-A4581BFC6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747"/>
          <a:stretch/>
        </p:blipFill>
        <p:spPr>
          <a:xfrm>
            <a:off x="21" y="0"/>
            <a:ext cx="7223740" cy="6510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9FFF12-1ECF-0D5D-18B4-47F48D89400F}"/>
              </a:ext>
            </a:extLst>
          </p:cNvPr>
          <p:cNvSpPr txBox="1"/>
          <p:nvPr/>
        </p:nvSpPr>
        <p:spPr>
          <a:xfrm>
            <a:off x="8119872" y="2304288"/>
            <a:ext cx="3456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BEFORE DISCHARGE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42672616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563CBE-5A7E-EA75-4D28-7B5F48805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en-US" dirty="0"/>
              <a:t>KEY STRATEGIES FOR SAFE CHILDBIRTH</a:t>
            </a:r>
            <a:endParaRPr lang="en-IN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DF8F16-1410-F1DC-0B40-4A124315C5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890180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6799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0E8665-CA8A-7E0E-8B6D-CC3EB8904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en-US" dirty="0"/>
              <a:t>Structured pathway to begin the Quality journey in healthcare</a:t>
            </a:r>
            <a:endParaRPr lang="en-IN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EA2B3D3A-57A9-DC9D-3DE9-A9E2FC80B5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49869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94041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A008B6-FCF1-F8E2-1EF1-EF310E8AF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E76C0F-9C90-A83B-79C8-FD4794C11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E16B11-2BFB-8B4A-5BAD-937A4212EE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08" r="15313" b="1"/>
          <a:stretch/>
        </p:blipFill>
        <p:spPr>
          <a:xfrm>
            <a:off x="2403231" y="412049"/>
            <a:ext cx="7385539" cy="603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6885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A381395-FC53-4099-CD97-C8BB6A6E0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170"/>
            <a:ext cx="12192000" cy="6705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C8815A-56AF-E818-A650-CA7323145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33400"/>
            <a:ext cx="10653578" cy="1147498"/>
          </a:xfrm>
        </p:spPr>
        <p:txBody>
          <a:bodyPr/>
          <a:lstStyle/>
          <a:p>
            <a:r>
              <a:rPr lang="en-US" dirty="0"/>
              <a:t>                         ALARMING FIGURES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0AAB0-CBA4-DFBF-567D-08F6CF115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015" y="1545511"/>
            <a:ext cx="10653579" cy="459382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Maternal mortality rates have reduced by 34% worldwide from year 2000 to 2020 </a:t>
            </a:r>
            <a:endParaRPr lang="en-IN" b="1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0D081F4-F351-FB02-9EF8-FFE7FAF8D02B}"/>
              </a:ext>
            </a:extLst>
          </p:cNvPr>
          <p:cNvSpPr/>
          <p:nvPr/>
        </p:nvSpPr>
        <p:spPr>
          <a:xfrm>
            <a:off x="925775" y="2548647"/>
            <a:ext cx="3471128" cy="25875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 year 2020 800 maternal deaths per day preventable causes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FDE5BE-20C8-BE2C-D724-B8A8DDF04C2E}"/>
              </a:ext>
            </a:extLst>
          </p:cNvPr>
          <p:cNvSpPr/>
          <p:nvPr/>
        </p:nvSpPr>
        <p:spPr>
          <a:xfrm>
            <a:off x="4710031" y="2733472"/>
            <a:ext cx="3305560" cy="240273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death every </a:t>
            </a:r>
          </a:p>
          <a:p>
            <a:pPr algn="ctr"/>
            <a:r>
              <a:rPr lang="en-US" dirty="0"/>
              <a:t>2 minute</a:t>
            </a:r>
            <a:endParaRPr lang="en-IN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F49C43-8716-FF54-45BC-B7516416E713}"/>
              </a:ext>
            </a:extLst>
          </p:cNvPr>
          <p:cNvSpPr/>
          <p:nvPr/>
        </p:nvSpPr>
        <p:spPr>
          <a:xfrm>
            <a:off x="8325034" y="2733472"/>
            <a:ext cx="3866966" cy="240273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95% of all maternal deaths occurs in lower and lower  middle-income countries (87% in sub-Saharan and southern Asia)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D4969B-0AA3-4948-381F-B53A4FFEDB6F}"/>
              </a:ext>
            </a:extLst>
          </p:cNvPr>
          <p:cNvSpPr txBox="1"/>
          <p:nvPr/>
        </p:nvSpPr>
        <p:spPr>
          <a:xfrm>
            <a:off x="5939437" y="6324165"/>
            <a:ext cx="636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Source: World Health Organization, 2024 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2316991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EF91-17A3-2B47-4C29-E57E849F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44D2D-A0C6-D9C0-97DD-043CFE047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D6658A5-9475-9641-9A72-B490F9BAD8AF}"/>
              </a:ext>
            </a:extLst>
          </p:cNvPr>
          <p:cNvSpPr/>
          <p:nvPr/>
        </p:nvSpPr>
        <p:spPr>
          <a:xfrm>
            <a:off x="1337844" y="2247900"/>
            <a:ext cx="3619500" cy="13335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LIFETIME RISK OF MATERNAL MORTALITY IN HIGH INCOME COUNTRY IS  1 IN 5300</a:t>
            </a:r>
            <a:endParaRPr lang="en-IN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1994E10-96C2-DA84-3D66-18F16561A8AF}"/>
              </a:ext>
            </a:extLst>
          </p:cNvPr>
          <p:cNvSpPr/>
          <p:nvPr/>
        </p:nvSpPr>
        <p:spPr>
          <a:xfrm>
            <a:off x="5353050" y="3429000"/>
            <a:ext cx="4152900" cy="15168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LIFETIME RISK IN LOW INCOME COUNTRIES IS 1 IN 49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72120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A30E31-B8BE-1B6C-8A35-2F1FF32A2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en-US"/>
              <a:t>FACTORS RESPONSIBLE</a:t>
            </a:r>
            <a:endParaRPr lang="en-IN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8822FBC-3236-5350-9141-9E3D6B308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728074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2484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C5A43-DAD2-BD01-1B4B-FEC3D1517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THE KNOW-DO GAP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5B19035-B215-D9ED-7CE8-497EE94C88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815993"/>
              </p:ext>
            </p:extLst>
          </p:nvPr>
        </p:nvGraphicFramePr>
        <p:xfrm>
          <a:off x="612775" y="1716088"/>
          <a:ext cx="10653713" cy="4592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lowchart: Sequential Access Storage 7">
            <a:extLst>
              <a:ext uri="{FF2B5EF4-FFF2-40B4-BE49-F238E27FC236}">
                <a16:creationId xmlns:a16="http://schemas.microsoft.com/office/drawing/2014/main" id="{0221D751-5CC2-89E9-E97C-4261348B0764}"/>
              </a:ext>
            </a:extLst>
          </p:cNvPr>
          <p:cNvSpPr/>
          <p:nvPr/>
        </p:nvSpPr>
        <p:spPr>
          <a:xfrm>
            <a:off x="612648" y="3009900"/>
            <a:ext cx="3102102" cy="1638300"/>
          </a:xfrm>
          <a:prstGeom prst="flowChartMagneticTap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3.6 MILLION DEATHS DUE TO INSUFFICIENT ACCESS TO CARE</a:t>
            </a:r>
            <a:endParaRPr lang="en-IN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851479-DDB6-0122-B499-F8C50A97443A}"/>
              </a:ext>
            </a:extLst>
          </p:cNvPr>
          <p:cNvSpPr txBox="1"/>
          <p:nvPr/>
        </p:nvSpPr>
        <p:spPr>
          <a:xfrm>
            <a:off x="612513" y="6309361"/>
            <a:ext cx="11141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Sources: Health Affairs, 2012 September;31(9):2114-2122. Kruk ME et al, The Lancet, 2018 September; 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FD1A8B-304C-3747-91BF-C5B8141370FE}"/>
              </a:ext>
            </a:extLst>
          </p:cNvPr>
          <p:cNvSpPr txBox="1"/>
          <p:nvPr/>
        </p:nvSpPr>
        <p:spPr>
          <a:xfrm>
            <a:off x="1504950" y="1047750"/>
            <a:ext cx="10248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</a:p>
          <a:p>
            <a:r>
              <a:rPr lang="en-US" sz="2000" b="1" dirty="0"/>
              <a:t>POOR QUALITY IS BIGGER KILLER THAN INSUFFICIENT ACCESS TO CARE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8474068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208E2F-71D3-B914-57EB-6B787287F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2336799"/>
            <a:ext cx="3669065" cy="3998477"/>
          </a:xfrm>
        </p:spPr>
        <p:txBody>
          <a:bodyPr anchor="t">
            <a:normAutofit/>
          </a:bodyPr>
          <a:lstStyle/>
          <a:p>
            <a:r>
              <a:rPr lang="en-US" sz="3200" dirty="0"/>
              <a:t>Under NHM Government Commitment To Provide Quality Care During Childbirth</a:t>
            </a:r>
            <a:endParaRPr lang="en-IN" sz="3200" dirty="0"/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205BEA5F-5A3B-ADBE-8DDC-DAF2ADDDC1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761142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3200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22DE-6DF1-BB51-5523-562D0504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CHECKLIST FOR SAFE CHILDBIRTH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671AB-4519-7A40-2F39-00B21984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293" y="1276620"/>
            <a:ext cx="10653579" cy="45938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Checklist is a tool to organize complex process &gt;&gt;essential to deliver better and safer care.</a:t>
            </a:r>
          </a:p>
          <a:p>
            <a:pPr marL="0" indent="0">
              <a:buNone/>
            </a:pPr>
            <a:r>
              <a:rPr lang="en-US" dirty="0"/>
              <a:t>FOUR PAUSES</a:t>
            </a:r>
          </a:p>
          <a:p>
            <a:pPr marL="0" indent="0">
              <a:buNone/>
            </a:pPr>
            <a:r>
              <a:rPr lang="en-IN" dirty="0"/>
              <a:t>                                             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47BDA33-20B9-F55B-B3CF-1BF59FCA9C3B}"/>
              </a:ext>
            </a:extLst>
          </p:cNvPr>
          <p:cNvSpPr/>
          <p:nvPr/>
        </p:nvSpPr>
        <p:spPr>
          <a:xfrm>
            <a:off x="612648" y="2697480"/>
            <a:ext cx="2249424" cy="31729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 ADMISSION                     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IN" dirty="0"/>
              <a:t>Recognise and treat complications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IN" dirty="0"/>
              <a:t>Need for referral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IN" dirty="0"/>
              <a:t>Prepare for delivery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IN" dirty="0"/>
              <a:t>Educate for danger signs                     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A3CAFCC-9F95-3FCD-6CD2-819341ED69FC}"/>
              </a:ext>
            </a:extLst>
          </p:cNvPr>
          <p:cNvSpPr/>
          <p:nvPr/>
        </p:nvSpPr>
        <p:spPr>
          <a:xfrm>
            <a:off x="3628571" y="2697480"/>
            <a:ext cx="2261812" cy="31729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BEFORE PUSHING/</a:t>
            </a:r>
          </a:p>
          <a:p>
            <a:pPr algn="ctr"/>
            <a:r>
              <a:rPr lang="en-US" dirty="0"/>
              <a:t>CAESEREAN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BEFORE PUSHING/CS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Detects and treat complications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Prepare for routine events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Prepare for possible crisis situation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IN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E0B1C7E-606E-6D88-9E93-B0A02A19DF78}"/>
              </a:ext>
            </a:extLst>
          </p:cNvPr>
          <p:cNvSpPr/>
          <p:nvPr/>
        </p:nvSpPr>
        <p:spPr>
          <a:xfrm>
            <a:off x="6429829" y="2697480"/>
            <a:ext cx="2261812" cy="31729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SOON AFTER BIRTH WITHIN AN HOUR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Detect and treat complications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Educate mother and companion of danger signs</a:t>
            </a:r>
            <a:endParaRPr lang="en-IN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6E901F4-537A-32B4-A18A-795E524985DE}"/>
              </a:ext>
            </a:extLst>
          </p:cNvPr>
          <p:cNvSpPr/>
          <p:nvPr/>
        </p:nvSpPr>
        <p:spPr>
          <a:xfrm>
            <a:off x="9231087" y="2697480"/>
            <a:ext cx="2261812" cy="31729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BEFORE DISCHARGE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Arrange follow up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Family planning options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dirty="0"/>
              <a:t>Education of danger signs (ongoing care)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15920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screenshot of a questionnaire&#10;&#10;AI-generated content may be incorrect.">
            <a:extLst>
              <a:ext uri="{FF2B5EF4-FFF2-40B4-BE49-F238E27FC236}">
                <a16:creationId xmlns:a16="http://schemas.microsoft.com/office/drawing/2014/main" id="{AA2BE012-9E47-E28E-78FA-7DFA5F6579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0" r="1" b="1473"/>
          <a:stretch/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82C5B1-B66A-9446-A561-102367EF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AT ADMISSION</a:t>
            </a:r>
          </a:p>
        </p:txBody>
      </p:sp>
    </p:spTree>
    <p:extLst>
      <p:ext uri="{BB962C8B-B14F-4D97-AF65-F5344CB8AC3E}">
        <p14:creationId xmlns:p14="http://schemas.microsoft.com/office/powerpoint/2010/main" val="19175132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B9520-A97B-9393-D744-34031DE5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60" y="1335024"/>
            <a:ext cx="3441192" cy="1517904"/>
          </a:xfrm>
        </p:spPr>
        <p:txBody>
          <a:bodyPr/>
          <a:lstStyle/>
          <a:p>
            <a:r>
              <a:rPr lang="en-US" dirty="0"/>
              <a:t>JUST BEFORE PUSHING/ CS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18E5E1-E5A7-2D9B-8B17-2687A5CC4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304" y="146304"/>
            <a:ext cx="7808976" cy="6551047"/>
          </a:xfrm>
        </p:spPr>
      </p:pic>
    </p:spTree>
    <p:extLst>
      <p:ext uri="{BB962C8B-B14F-4D97-AF65-F5344CB8AC3E}">
        <p14:creationId xmlns:p14="http://schemas.microsoft.com/office/powerpoint/2010/main" val="38507268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249</TotalTime>
  <Words>507</Words>
  <Application>Microsoft Office PowerPoint</Application>
  <PresentationFormat>Widescreen</PresentationFormat>
  <Paragraphs>89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Amasis MT Pro</vt:lpstr>
      <vt:lpstr>Aptos</vt:lpstr>
      <vt:lpstr>Arial</vt:lpstr>
      <vt:lpstr>Neue Haas Grotesk Text Pro</vt:lpstr>
      <vt:lpstr>Wingdings</vt:lpstr>
      <vt:lpstr>VanillaVTI</vt:lpstr>
      <vt:lpstr>SAFE CHILDBIRTH &amp; PATIENT      SAFETY</vt:lpstr>
      <vt:lpstr>                         ALARMING FIGURES</vt:lpstr>
      <vt:lpstr> </vt:lpstr>
      <vt:lpstr>FACTORS RESPONSIBLE</vt:lpstr>
      <vt:lpstr>                          THE KNOW-DO GAP</vt:lpstr>
      <vt:lpstr>Under NHM Government Commitment To Provide Quality Care During Childbirth</vt:lpstr>
      <vt:lpstr>WHO CHECKLIST FOR SAFE CHILDBIRTH </vt:lpstr>
      <vt:lpstr>AT ADMISSION</vt:lpstr>
      <vt:lpstr>JUST BEFORE PUSHING/ CS</vt:lpstr>
      <vt:lpstr>PowerPoint Presentation</vt:lpstr>
      <vt:lpstr>SOON AFTER BIRTH (WITHIN ONE HOUR)</vt:lpstr>
      <vt:lpstr>PowerPoint Presentation</vt:lpstr>
      <vt:lpstr>PowerPoint Presentation</vt:lpstr>
      <vt:lpstr>PowerPoint Presentation</vt:lpstr>
      <vt:lpstr>KEY STRATEGIES FOR SAFE CHILDBIRTH</vt:lpstr>
      <vt:lpstr>Structured pathway to begin the Quality journey in healthcare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vineeta Singh</dc:creator>
  <cp:lastModifiedBy>vineeta Singh</cp:lastModifiedBy>
  <cp:revision>2</cp:revision>
  <dcterms:created xsi:type="dcterms:W3CDTF">2025-03-03T10:05:19Z</dcterms:created>
  <dcterms:modified xsi:type="dcterms:W3CDTF">2025-03-04T08:32:22Z</dcterms:modified>
</cp:coreProperties>
</file>